
<file path=[Content_Types].xml><?xml version="1.0" encoding="utf-8"?>
<Types xmlns="http://schemas.openxmlformats.org/package/2006/content-types">
  <Default Extension="jpeg" ContentType="image/jpeg"/>
  <Default Extension="gif" ContentType="image/gif"/>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 id="2147483674" r:id="rId4"/>
  </p:sldMasterIdLst>
  <p:notesMasterIdLst>
    <p:notesMasterId r:id="rId9"/>
  </p:notesMasterIdLst>
  <p:sldIdLst>
    <p:sldId id="256" r:id="rId5"/>
    <p:sldId id="262" r:id="rId6"/>
    <p:sldId id="412" r:id="rId7"/>
    <p:sldId id="462" r:id="rId8"/>
    <p:sldId id="570" r:id="rId10"/>
    <p:sldId id="571" r:id="rId11"/>
    <p:sldId id="574" r:id="rId12"/>
    <p:sldId id="573" r:id="rId13"/>
    <p:sldId id="576" r:id="rId14"/>
    <p:sldId id="577" r:id="rId15"/>
    <p:sldId id="578" r:id="rId16"/>
    <p:sldId id="579" r:id="rId17"/>
    <p:sldId id="581" r:id="rId18"/>
    <p:sldId id="582" r:id="rId19"/>
    <p:sldId id="583" r:id="rId20"/>
    <p:sldId id="584" r:id="rId21"/>
    <p:sldId id="580" r:id="rId22"/>
    <p:sldId id="575" r:id="rId23"/>
    <p:sldId id="585" r:id="rId24"/>
    <p:sldId id="586" r:id="rId25"/>
    <p:sldId id="587" r:id="rId26"/>
    <p:sldId id="588" r:id="rId27"/>
    <p:sldId id="589" r:id="rId28"/>
    <p:sldId id="590" r:id="rId29"/>
    <p:sldId id="591" r:id="rId30"/>
    <p:sldId id="599" r:id="rId31"/>
    <p:sldId id="600" r:id="rId32"/>
    <p:sldId id="601" r:id="rId33"/>
    <p:sldId id="602" r:id="rId34"/>
    <p:sldId id="603" r:id="rId35"/>
    <p:sldId id="614" r:id="rId36"/>
    <p:sldId id="615" r:id="rId37"/>
    <p:sldId id="612" r:id="rId38"/>
    <p:sldId id="616" r:id="rId39"/>
    <p:sldId id="613" r:id="rId40"/>
    <p:sldId id="617" r:id="rId41"/>
    <p:sldId id="618" r:id="rId42"/>
    <p:sldId id="592" r:id="rId43"/>
    <p:sldId id="626" r:id="rId44"/>
    <p:sldId id="627" r:id="rId45"/>
    <p:sldId id="628" r:id="rId46"/>
    <p:sldId id="619" r:id="rId47"/>
    <p:sldId id="629" r:id="rId48"/>
    <p:sldId id="620" r:id="rId49"/>
    <p:sldId id="630" r:id="rId50"/>
    <p:sldId id="621" r:id="rId51"/>
    <p:sldId id="631" r:id="rId52"/>
    <p:sldId id="622" r:id="rId53"/>
    <p:sldId id="623" r:id="rId54"/>
    <p:sldId id="632" r:id="rId55"/>
    <p:sldId id="624" r:id="rId56"/>
    <p:sldId id="633" r:id="rId57"/>
    <p:sldId id="593" r:id="rId58"/>
    <p:sldId id="634" r:id="rId59"/>
    <p:sldId id="639" r:id="rId60"/>
    <p:sldId id="640" r:id="rId61"/>
    <p:sldId id="635" r:id="rId62"/>
    <p:sldId id="654" r:id="rId63"/>
    <p:sldId id="636" r:id="rId64"/>
    <p:sldId id="655" r:id="rId65"/>
    <p:sldId id="656" r:id="rId66"/>
    <p:sldId id="637" r:id="rId67"/>
    <p:sldId id="657" r:id="rId68"/>
    <p:sldId id="638" r:id="rId69"/>
    <p:sldId id="594" r:id="rId70"/>
    <p:sldId id="658" r:id="rId71"/>
    <p:sldId id="659" r:id="rId72"/>
    <p:sldId id="660" r:id="rId73"/>
    <p:sldId id="661" r:id="rId74"/>
    <p:sldId id="595" r:id="rId75"/>
    <p:sldId id="662" r:id="rId76"/>
    <p:sldId id="665" r:id="rId77"/>
    <p:sldId id="663" r:id="rId78"/>
    <p:sldId id="666" r:id="rId79"/>
    <p:sldId id="664" r:id="rId80"/>
    <p:sldId id="667" r:id="rId81"/>
    <p:sldId id="668" r:id="rId82"/>
    <p:sldId id="669" r:id="rId83"/>
    <p:sldId id="670" r:id="rId84"/>
    <p:sldId id="596" r:id="rId85"/>
    <p:sldId id="671" r:id="rId86"/>
    <p:sldId id="597" r:id="rId87"/>
    <p:sldId id="598" r:id="rId88"/>
    <p:sldId id="673" r:id="rId89"/>
    <p:sldId id="409" r:id="rId90"/>
  </p:sldIdLst>
  <p:sldSz cx="9144000" cy="6858000" type="screen4x3"/>
  <p:notesSz cx="6858000" cy="9144000"/>
  <p:custDataLst>
    <p:tags r:id="rId94"/>
  </p:custDataLst>
  <p:defaultTextStyle>
    <a:defPPr>
      <a:defRPr lang="zh-CN"/>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FF00FF"/>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69" d="100"/>
          <a:sy n="69" d="100"/>
        </p:scale>
        <p:origin x="-138" y="-102"/>
      </p:cViewPr>
      <p:guideLst>
        <p:guide orient="horz" pos="2160"/>
        <p:guide pos="2880"/>
      </p:guideLst>
    </p:cSldViewPr>
  </p:slideViewPr>
  <p:gridSpacing cx="72008" cy="72008"/>
</p:viewPr>
</file>

<file path=ppt/_rels/presentation.xml.rels><?xml version="1.0" encoding="UTF-8" standalone="yes"?>
<Relationships xmlns="http://schemas.openxmlformats.org/package/2006/relationships"><Relationship Id="rId94" Type="http://schemas.openxmlformats.org/officeDocument/2006/relationships/tags" Target="tags/tag1.xml"/><Relationship Id="rId93" Type="http://schemas.openxmlformats.org/officeDocument/2006/relationships/tableStyles" Target="tableStyles.xml"/><Relationship Id="rId92" Type="http://schemas.openxmlformats.org/officeDocument/2006/relationships/viewProps" Target="viewProps.xml"/><Relationship Id="rId91" Type="http://schemas.openxmlformats.org/officeDocument/2006/relationships/presProps" Target="presProps.xml"/><Relationship Id="rId90" Type="http://schemas.openxmlformats.org/officeDocument/2006/relationships/slide" Target="slides/slide85.xml"/><Relationship Id="rId9" Type="http://schemas.openxmlformats.org/officeDocument/2006/relationships/notesMaster" Target="notesMasters/notesMaster1.xml"/><Relationship Id="rId89" Type="http://schemas.openxmlformats.org/officeDocument/2006/relationships/slide" Target="slides/slide84.xml"/><Relationship Id="rId88" Type="http://schemas.openxmlformats.org/officeDocument/2006/relationships/slide" Target="slides/slide83.xml"/><Relationship Id="rId87" Type="http://schemas.openxmlformats.org/officeDocument/2006/relationships/slide" Target="slides/slide82.xml"/><Relationship Id="rId86" Type="http://schemas.openxmlformats.org/officeDocument/2006/relationships/slide" Target="slides/slide81.xml"/><Relationship Id="rId85" Type="http://schemas.openxmlformats.org/officeDocument/2006/relationships/slide" Target="slides/slide80.xml"/><Relationship Id="rId84" Type="http://schemas.openxmlformats.org/officeDocument/2006/relationships/slide" Target="slides/slide79.xml"/><Relationship Id="rId83" Type="http://schemas.openxmlformats.org/officeDocument/2006/relationships/slide" Target="slides/slide78.xml"/><Relationship Id="rId82" Type="http://schemas.openxmlformats.org/officeDocument/2006/relationships/slide" Target="slides/slide77.xml"/><Relationship Id="rId81" Type="http://schemas.openxmlformats.org/officeDocument/2006/relationships/slide" Target="slides/slide76.xml"/><Relationship Id="rId80" Type="http://schemas.openxmlformats.org/officeDocument/2006/relationships/slide" Target="slides/slide75.xml"/><Relationship Id="rId8" Type="http://schemas.openxmlformats.org/officeDocument/2006/relationships/slide" Target="slides/slide4.xml"/><Relationship Id="rId79" Type="http://schemas.openxmlformats.org/officeDocument/2006/relationships/slide" Target="slides/slide74.xml"/><Relationship Id="rId78" Type="http://schemas.openxmlformats.org/officeDocument/2006/relationships/slide" Target="slides/slide73.xml"/><Relationship Id="rId77" Type="http://schemas.openxmlformats.org/officeDocument/2006/relationships/slide" Target="slides/slide72.xml"/><Relationship Id="rId76" Type="http://schemas.openxmlformats.org/officeDocument/2006/relationships/slide" Target="slides/slide71.xml"/><Relationship Id="rId75" Type="http://schemas.openxmlformats.org/officeDocument/2006/relationships/slide" Target="slides/slide70.xml"/><Relationship Id="rId74" Type="http://schemas.openxmlformats.org/officeDocument/2006/relationships/slide" Target="slides/slide69.xml"/><Relationship Id="rId73" Type="http://schemas.openxmlformats.org/officeDocument/2006/relationships/slide" Target="slides/slide68.xml"/><Relationship Id="rId72" Type="http://schemas.openxmlformats.org/officeDocument/2006/relationships/slide" Target="slides/slide67.xml"/><Relationship Id="rId71" Type="http://schemas.openxmlformats.org/officeDocument/2006/relationships/slide" Target="slides/slide66.xml"/><Relationship Id="rId70" Type="http://schemas.openxmlformats.org/officeDocument/2006/relationships/slide" Target="slides/slide65.xml"/><Relationship Id="rId7" Type="http://schemas.openxmlformats.org/officeDocument/2006/relationships/slide" Target="slides/slide3.xml"/><Relationship Id="rId69" Type="http://schemas.openxmlformats.org/officeDocument/2006/relationships/slide" Target="slides/slide64.xml"/><Relationship Id="rId68" Type="http://schemas.openxmlformats.org/officeDocument/2006/relationships/slide" Target="slides/slide63.xml"/><Relationship Id="rId67" Type="http://schemas.openxmlformats.org/officeDocument/2006/relationships/slide" Target="slides/slide62.xml"/><Relationship Id="rId66" Type="http://schemas.openxmlformats.org/officeDocument/2006/relationships/slide" Target="slides/slide61.xml"/><Relationship Id="rId65" Type="http://schemas.openxmlformats.org/officeDocument/2006/relationships/slide" Target="slides/slide60.xml"/><Relationship Id="rId64" Type="http://schemas.openxmlformats.org/officeDocument/2006/relationships/slide" Target="slides/slide59.xml"/><Relationship Id="rId63" Type="http://schemas.openxmlformats.org/officeDocument/2006/relationships/slide" Target="slides/slide58.xml"/><Relationship Id="rId62" Type="http://schemas.openxmlformats.org/officeDocument/2006/relationships/slide" Target="slides/slide57.xml"/><Relationship Id="rId61" Type="http://schemas.openxmlformats.org/officeDocument/2006/relationships/slide" Target="slides/slide56.xml"/><Relationship Id="rId60" Type="http://schemas.openxmlformats.org/officeDocument/2006/relationships/slide" Target="slides/slide55.xml"/><Relationship Id="rId6" Type="http://schemas.openxmlformats.org/officeDocument/2006/relationships/slide" Target="slides/slide2.xml"/><Relationship Id="rId59" Type="http://schemas.openxmlformats.org/officeDocument/2006/relationships/slide" Target="slides/slide54.xml"/><Relationship Id="rId58" Type="http://schemas.openxmlformats.org/officeDocument/2006/relationships/slide" Target="slides/slide53.xml"/><Relationship Id="rId57" Type="http://schemas.openxmlformats.org/officeDocument/2006/relationships/slide" Target="slides/slide52.xml"/><Relationship Id="rId56" Type="http://schemas.openxmlformats.org/officeDocument/2006/relationships/slide" Target="slides/slide51.xml"/><Relationship Id="rId55" Type="http://schemas.openxmlformats.org/officeDocument/2006/relationships/slide" Target="slides/slide50.xml"/><Relationship Id="rId54" Type="http://schemas.openxmlformats.org/officeDocument/2006/relationships/slide" Target="slides/slide49.xml"/><Relationship Id="rId53" Type="http://schemas.openxmlformats.org/officeDocument/2006/relationships/slide" Target="slides/slide48.xml"/><Relationship Id="rId52" Type="http://schemas.openxmlformats.org/officeDocument/2006/relationships/slide" Target="slides/slide47.xml"/><Relationship Id="rId51" Type="http://schemas.openxmlformats.org/officeDocument/2006/relationships/slide" Target="slides/slide46.xml"/><Relationship Id="rId50" Type="http://schemas.openxmlformats.org/officeDocument/2006/relationships/slide" Target="slides/slide45.xml"/><Relationship Id="rId5" Type="http://schemas.openxmlformats.org/officeDocument/2006/relationships/slide" Target="slides/slide1.xml"/><Relationship Id="rId49" Type="http://schemas.openxmlformats.org/officeDocument/2006/relationships/slide" Target="slides/slide44.xml"/><Relationship Id="rId48" Type="http://schemas.openxmlformats.org/officeDocument/2006/relationships/slide" Target="slides/slide43.xml"/><Relationship Id="rId47" Type="http://schemas.openxmlformats.org/officeDocument/2006/relationships/slide" Target="slides/slide42.xml"/><Relationship Id="rId46" Type="http://schemas.openxmlformats.org/officeDocument/2006/relationships/slide" Target="slides/slide41.xml"/><Relationship Id="rId45" Type="http://schemas.openxmlformats.org/officeDocument/2006/relationships/slide" Target="slides/slide40.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3074" name="页眉占位符 3073"/>
          <p:cNvSpPr>
            <a:spLocks noGrp="1"/>
          </p:cNvSpPr>
          <p:nvPr>
            <p:ph type="hdr" sz="quarter"/>
          </p:nvPr>
        </p:nvSpPr>
        <p:spPr>
          <a:xfrm>
            <a:off x="0" y="0"/>
            <a:ext cx="2971800" cy="457200"/>
          </a:xfrm>
          <a:prstGeom prst="rect">
            <a:avLst/>
          </a:prstGeom>
          <a:noFill/>
          <a:ln w="9525">
            <a:noFill/>
          </a:ln>
        </p:spPr>
        <p:txBody>
          <a:bodyPr/>
          <a:p>
            <a:pPr lvl="0" fontAlgn="base"/>
            <a:endParaRPr lang="zh-CN" altLang="en-US" sz="1200" strike="noStrike" noProof="1" dirty="0"/>
          </a:p>
        </p:txBody>
      </p:sp>
      <p:sp>
        <p:nvSpPr>
          <p:cNvPr id="3075" name="日期占位符 3074"/>
          <p:cNvSpPr>
            <a:spLocks noGrp="1"/>
          </p:cNvSpPr>
          <p:nvPr>
            <p:ph type="dt" idx="1"/>
          </p:nvPr>
        </p:nvSpPr>
        <p:spPr>
          <a:xfrm>
            <a:off x="3884613" y="0"/>
            <a:ext cx="2971800" cy="457200"/>
          </a:xfrm>
          <a:prstGeom prst="rect">
            <a:avLst/>
          </a:prstGeom>
          <a:noFill/>
          <a:ln w="9525">
            <a:noFill/>
          </a:ln>
        </p:spPr>
        <p:txBody>
          <a:bodyPr/>
          <a:p>
            <a:pPr lvl="0" algn="r" fontAlgn="base"/>
            <a:endParaRPr lang="zh-CN" altLang="en-US" sz="1200" strike="noStrike" noProof="1" dirty="0"/>
          </a:p>
        </p:txBody>
      </p:sp>
      <p:sp>
        <p:nvSpPr>
          <p:cNvPr id="7172" name="幻灯片图像占位符 3075"/>
          <p:cNvSpPr>
            <a:spLocks noGrp="1" noRot="1"/>
          </p:cNvSpPr>
          <p:nvPr>
            <p:ph type="sldImg"/>
          </p:nvPr>
        </p:nvSpPr>
        <p:spPr>
          <a:xfrm>
            <a:off x="1143000" y="685800"/>
            <a:ext cx="4572000" cy="3429000"/>
          </a:xfrm>
          <a:prstGeom prst="rect">
            <a:avLst/>
          </a:prstGeom>
          <a:noFill/>
          <a:ln w="9525">
            <a:noFill/>
          </a:ln>
        </p:spPr>
      </p:sp>
      <p:sp>
        <p:nvSpPr>
          <p:cNvPr id="7173" name="文本占位符 3076"/>
          <p:cNvSpPr>
            <a:spLocks noGrp="1" noRot="1"/>
          </p:cNvSpPr>
          <p:nvPr>
            <p:ph type="body" sz="quarter"/>
          </p:nvPr>
        </p:nvSpPr>
        <p:spPr>
          <a:xfrm>
            <a:off x="685800" y="4343400"/>
            <a:ext cx="5486400" cy="4114800"/>
          </a:xfrm>
          <a:prstGeom prst="rect">
            <a:avLst/>
          </a:prstGeom>
          <a:noFill/>
          <a:ln w="9525">
            <a:noFill/>
          </a:ln>
        </p:spPr>
        <p:txBody>
          <a:bodyPr anchor="ctr"/>
          <a:p>
            <a:pPr lvl="0"/>
            <a:r>
              <a:rPr lang="zh-CN" altLang="en-US" dirty="0"/>
              <a:t>单击此处编辑母版文本样式</a:t>
            </a:r>
            <a:endParaRPr lang="zh-CN" altLang="en-US" dirty="0"/>
          </a:p>
          <a:p>
            <a:pPr lvl="1" indent="0"/>
            <a:r>
              <a:rPr lang="zh-CN" altLang="en-US" dirty="0"/>
              <a:t>第二级</a:t>
            </a:r>
            <a:endParaRPr lang="zh-CN" altLang="en-US" dirty="0"/>
          </a:p>
          <a:p>
            <a:pPr lvl="2" indent="0"/>
            <a:r>
              <a:rPr lang="zh-CN" altLang="en-US" dirty="0"/>
              <a:t>第三级</a:t>
            </a:r>
            <a:endParaRPr lang="zh-CN" altLang="en-US" dirty="0"/>
          </a:p>
          <a:p>
            <a:pPr lvl="3" indent="0"/>
            <a:r>
              <a:rPr lang="zh-CN" altLang="en-US" dirty="0"/>
              <a:t>第四级</a:t>
            </a:r>
            <a:endParaRPr lang="zh-CN" altLang="en-US" dirty="0"/>
          </a:p>
          <a:p>
            <a:pPr lvl="4" indent="0"/>
            <a:r>
              <a:rPr lang="zh-CN" altLang="en-US" dirty="0"/>
              <a:t>第五级</a:t>
            </a:r>
            <a:endParaRPr lang="zh-CN" altLang="en-US" dirty="0"/>
          </a:p>
        </p:txBody>
      </p:sp>
      <p:sp>
        <p:nvSpPr>
          <p:cNvPr id="3078" name="页脚占位符 3077"/>
          <p:cNvSpPr>
            <a:spLocks noGrp="1"/>
          </p:cNvSpPr>
          <p:nvPr>
            <p:ph type="ftr" sz="quarter" idx="4"/>
          </p:nvPr>
        </p:nvSpPr>
        <p:spPr>
          <a:xfrm>
            <a:off x="0" y="8685213"/>
            <a:ext cx="2971800" cy="457200"/>
          </a:xfrm>
          <a:prstGeom prst="rect">
            <a:avLst/>
          </a:prstGeom>
          <a:noFill/>
          <a:ln w="9525">
            <a:noFill/>
          </a:ln>
        </p:spPr>
        <p:txBody>
          <a:bodyPr anchor="b"/>
          <a:p>
            <a:pPr lvl="0" fontAlgn="base"/>
            <a:endParaRPr lang="zh-CN" altLang="en-US" sz="1200" strike="noStrike" noProof="1" dirty="0"/>
          </a:p>
        </p:txBody>
      </p:sp>
      <p:sp>
        <p:nvSpPr>
          <p:cNvPr id="3079" name="灯片编号占位符 3078"/>
          <p:cNvSpPr>
            <a:spLocks noGrp="1"/>
          </p:cNvSpPr>
          <p:nvPr>
            <p:ph type="sldNum" sz="quarter" idx="5"/>
          </p:nvPr>
        </p:nvSpPr>
        <p:spPr>
          <a:xfrm>
            <a:off x="3884613" y="8685213"/>
            <a:ext cx="2971800" cy="457200"/>
          </a:xfrm>
          <a:prstGeom prst="rect">
            <a:avLst/>
          </a:prstGeom>
          <a:noFill/>
          <a:ln w="9525">
            <a:noFill/>
          </a:ln>
        </p:spPr>
        <p:txBody>
          <a:bodyPr anchor="b"/>
          <a:p>
            <a:pPr lvl="0" algn="r" fontAlgn="base"/>
            <a:fld id="{9A0DB2DC-4C9A-4742-B13C-FB6460FD3503}" type="slidenum">
              <a:rPr lang="zh-CN" altLang="en-US" sz="1200" strike="noStrike" noProof="1" dirty="0">
                <a:latin typeface="Arial" panose="020B0604020202020204" pitchFamily="34" charset="0"/>
                <a:ea typeface="宋体" panose="02010600030101010101" pitchFamily="2" charset="-122"/>
                <a:cs typeface="+mn-ea"/>
              </a:rPr>
            </a:fld>
            <a:endParaRPr lang="zh-CN" altLang="en-US" sz="1200" strike="noStrike" noProof="1" dirty="0"/>
          </a:p>
        </p:txBody>
      </p:sp>
    </p:spTree>
  </p:cSld>
  <p:clrMap bg1="lt1" tx1="dk1" bg2="lt2" tx2="dk2" accent1="accent1" accent2="accent2" accent3="accent3" accent4="accent4" accent5="accent5" accent6="accent6" hlink="hlink" folHlink="folHlink"/>
  <p:hf sldNum="0" hdr="0" ftr="0" dt="0"/>
  <p:notesStyle>
    <a:lvl1pPr marL="0" lvl="0"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Arial" panose="020B0604020202020204" pitchFamily="34" charset="0"/>
        <a:ea typeface="宋体" panose="02010600030101010101" pitchFamily="2" charset="-122"/>
      </a:defRPr>
    </a:lvl2pPr>
    <a:lvl3pPr marL="914400" lvl="2"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Arial" panose="020B0604020202020204" pitchFamily="34" charset="0"/>
        <a:ea typeface="宋体" panose="02010600030101010101" pitchFamily="2" charset="-122"/>
      </a:defRPr>
    </a:lvl3pPr>
    <a:lvl4pPr marL="1371600" lvl="3"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Arial" panose="020B0604020202020204" pitchFamily="34" charset="0"/>
        <a:ea typeface="宋体" panose="02010600030101010101" pitchFamily="2" charset="-122"/>
      </a:defRPr>
    </a:lvl4pPr>
    <a:lvl5pPr marL="1828800" lvl="4"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Arial" panose="020B0604020202020204" pitchFamily="34" charset="0"/>
        <a:ea typeface="宋体" panose="02010600030101010101" pitchFamily="2" charset="-122"/>
      </a:defRPr>
    </a:lvl5pPr>
    <a:lvl6pPr marL="2286000" lvl="5"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Arial" panose="020B0604020202020204" pitchFamily="34" charset="0"/>
        <a:ea typeface="宋体" panose="02010600030101010101" pitchFamily="2" charset="-122"/>
      </a:defRPr>
    </a:lvl6pPr>
    <a:lvl7pPr marL="2743200" lvl="6"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Arial" panose="020B0604020202020204" pitchFamily="34" charset="0"/>
        <a:ea typeface="宋体" panose="02010600030101010101" pitchFamily="2" charset="-122"/>
      </a:defRPr>
    </a:lvl7pPr>
    <a:lvl8pPr marL="3200400" lvl="7"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Arial" panose="020B0604020202020204" pitchFamily="34" charset="0"/>
        <a:ea typeface="宋体" panose="02010600030101010101" pitchFamily="2" charset="-122"/>
      </a:defRPr>
    </a:lvl8pPr>
    <a:lvl9pPr marL="3657600" lvl="8" indent="0" algn="l" defTabSz="914400" eaLnBrk="1" fontAlgn="base" latinLnBrk="0" hangingPunct="1">
      <a:lnSpc>
        <a:spcPct val="100000"/>
      </a:lnSpc>
      <a:spcBef>
        <a:spcPct val="30000"/>
      </a:spcBef>
      <a:spcAft>
        <a:spcPct val="0"/>
      </a:spcAft>
      <a:buNone/>
      <a:defRPr sz="1200" b="0" i="0" u="none" kern="1200" baseline="0">
        <a:solidFill>
          <a:schemeClr val="tx1"/>
        </a:solidFill>
        <a:latin typeface="Arial" panose="020B0604020202020204" pitchFamily="34" charset="0"/>
        <a:ea typeface="宋体" panose="02010600030101010101" pitchFamily="2" charset="-122"/>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幻灯片图像占位符 1"/>
          <p:cNvSpPr>
            <a:spLocks noGrp="1" noRot="1"/>
          </p:cNvSpPr>
          <p:nvPr>
            <p:ph type="sldImg"/>
          </p:nvPr>
        </p:nvSpPr>
        <p:spPr>
          <a:ln/>
        </p:spPr>
      </p:sp>
      <p:sp>
        <p:nvSpPr>
          <p:cNvPr id="12290" name="文本占位符 2"/>
          <p:cNvSpPr>
            <a:spLocks noGrp="1" noRot="1"/>
          </p:cNvSpPr>
          <p:nvPr>
            <p:ph type="body"/>
          </p:nvPr>
        </p:nvSpPr>
        <p:spPr>
          <a:ln/>
        </p:spPr>
        <p:txBody>
          <a:bodyPr anchor="ctr"/>
          <a:p>
            <a:pPr lvl="0"/>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幻灯片图像占位符 1"/>
          <p:cNvSpPr>
            <a:spLocks noGrp="1" noRot="1"/>
          </p:cNvSpPr>
          <p:nvPr>
            <p:ph type="sldImg"/>
          </p:nvPr>
        </p:nvSpPr>
        <p:spPr>
          <a:ln/>
        </p:spPr>
      </p:sp>
      <p:sp>
        <p:nvSpPr>
          <p:cNvPr id="15362" name="文本占位符 2"/>
          <p:cNvSpPr>
            <a:spLocks noGrp="1" noRot="1"/>
          </p:cNvSpPr>
          <p:nvPr>
            <p:ph type="body"/>
          </p:nvPr>
        </p:nvSpPr>
        <p:spPr>
          <a:ln/>
        </p:spPr>
        <p:txBody>
          <a:bodyPr anchor="ctr"/>
          <a:p>
            <a:pPr lvl="0"/>
            <a:r>
              <a:rPr lang="en-US" altLang="zh-CN"/>
              <a:t>P509(539/722)</a:t>
            </a:r>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1" name="幻灯片图像占位符 1"/>
          <p:cNvSpPr>
            <a:spLocks noGrp="1" noRot="1"/>
          </p:cNvSpPr>
          <p:nvPr>
            <p:ph type="sldImg"/>
          </p:nvPr>
        </p:nvSpPr>
        <p:spPr>
          <a:ln/>
        </p:spPr>
      </p:sp>
      <p:sp>
        <p:nvSpPr>
          <p:cNvPr id="40962" name="文本占位符 2"/>
          <p:cNvSpPr>
            <a:spLocks noGrp="1" noRot="1"/>
          </p:cNvSpPr>
          <p:nvPr>
            <p:ph type="body"/>
          </p:nvPr>
        </p:nvSpPr>
        <p:spPr>
          <a:ln/>
        </p:spPr>
        <p:txBody>
          <a:bodyPr anchor="ctr"/>
          <a:p>
            <a:pPr lvl="0"/>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8609" name="幻灯片图像占位符 1"/>
          <p:cNvSpPr>
            <a:spLocks noGrp="1" noRot="1"/>
          </p:cNvSpPr>
          <p:nvPr>
            <p:ph type="sldImg"/>
          </p:nvPr>
        </p:nvSpPr>
        <p:spPr>
          <a:ln/>
        </p:spPr>
      </p:sp>
      <p:sp>
        <p:nvSpPr>
          <p:cNvPr id="68610" name="文本占位符 2"/>
          <p:cNvSpPr>
            <a:spLocks noGrp="1" noRot="1"/>
          </p:cNvSpPr>
          <p:nvPr>
            <p:ph type="body"/>
          </p:nvPr>
        </p:nvSpPr>
        <p:spPr>
          <a:ln/>
        </p:spPr>
        <p:txBody>
          <a:bodyPr anchor="ctr"/>
          <a:p>
            <a:pPr lvl="0"/>
            <a:r>
              <a:rPr lang="en-US" altLang="zh-CN"/>
              <a:t>537(567/722)</a:t>
            </a:r>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PhAnim="0" showMasterSp="0">
  <p:cSld name="标题幻灯片">
    <p:bg>
      <p:bgPr>
        <a:solidFill>
          <a:schemeClr val="bg1"/>
        </a:solidFill>
        <a:effectLst/>
      </p:bgPr>
    </p:bg>
    <p:spTree>
      <p:nvGrpSpPr>
        <p:cNvPr id="1" name=""/>
        <p:cNvGrpSpPr/>
        <p:nvPr/>
      </p:nvGrpSpPr>
      <p:grpSpPr/>
      <p:grpSp>
        <p:nvGrpSpPr>
          <p:cNvPr id="4098" name="组合 2054"/>
          <p:cNvGrpSpPr/>
          <p:nvPr/>
        </p:nvGrpSpPr>
        <p:grpSpPr>
          <a:xfrm>
            <a:off x="228600" y="2889250"/>
            <a:ext cx="8610600" cy="201613"/>
            <a:chOff x="0" y="0"/>
            <a:chExt cx="5424" cy="144"/>
          </a:xfrm>
        </p:grpSpPr>
        <p:sp>
          <p:nvSpPr>
            <p:cNvPr id="4099" name="矩形 2055"/>
            <p:cNvSpPr/>
            <p:nvPr userDrawn="1"/>
          </p:nvSpPr>
          <p:spPr>
            <a:xfrm>
              <a:off x="0" y="0"/>
              <a:ext cx="1808" cy="144"/>
            </a:xfrm>
            <a:prstGeom prst="rect">
              <a:avLst/>
            </a:prstGeom>
            <a:solidFill>
              <a:schemeClr val="bg2"/>
            </a:solidFill>
            <a:ln w="9525">
              <a:noFill/>
            </a:ln>
          </p:spPr>
          <p:txBody>
            <a:bodyPr anchor="t"/>
            <a:p>
              <a:pPr lvl="0"/>
              <a:endParaRPr lang="zh-CN" altLang="en-US">
                <a:latin typeface="Arial" panose="020B0604020202020204" pitchFamily="34" charset="0"/>
                <a:ea typeface="宋体" panose="02010600030101010101" pitchFamily="2" charset="-122"/>
              </a:endParaRPr>
            </a:p>
          </p:txBody>
        </p:sp>
        <p:sp>
          <p:nvSpPr>
            <p:cNvPr id="4100" name="矩形 2056"/>
            <p:cNvSpPr/>
            <p:nvPr userDrawn="1"/>
          </p:nvSpPr>
          <p:spPr>
            <a:xfrm>
              <a:off x="1808" y="0"/>
              <a:ext cx="1808" cy="144"/>
            </a:xfrm>
            <a:prstGeom prst="rect">
              <a:avLst/>
            </a:prstGeom>
            <a:solidFill>
              <a:schemeClr val="accent1"/>
            </a:solidFill>
            <a:ln w="9525">
              <a:noFill/>
            </a:ln>
          </p:spPr>
          <p:txBody>
            <a:bodyPr anchor="t"/>
            <a:p>
              <a:pPr lvl="0"/>
              <a:endParaRPr lang="zh-CN" altLang="en-US">
                <a:latin typeface="Arial" panose="020B0604020202020204" pitchFamily="34" charset="0"/>
                <a:ea typeface="宋体" panose="02010600030101010101" pitchFamily="2" charset="-122"/>
              </a:endParaRPr>
            </a:p>
          </p:txBody>
        </p:sp>
        <p:sp>
          <p:nvSpPr>
            <p:cNvPr id="4101" name="矩形 2057"/>
            <p:cNvSpPr/>
            <p:nvPr userDrawn="1"/>
          </p:nvSpPr>
          <p:spPr>
            <a:xfrm>
              <a:off x="3616" y="0"/>
              <a:ext cx="1808" cy="144"/>
            </a:xfrm>
            <a:prstGeom prst="rect">
              <a:avLst/>
            </a:prstGeom>
            <a:solidFill>
              <a:schemeClr val="tx2"/>
            </a:solidFill>
            <a:ln w="9525">
              <a:noFill/>
            </a:ln>
          </p:spPr>
          <p:txBody>
            <a:bodyPr anchor="t"/>
            <a:p>
              <a:pPr lvl="0"/>
              <a:endParaRPr lang="zh-CN" altLang="en-US">
                <a:latin typeface="Arial" panose="020B0604020202020204" pitchFamily="34" charset="0"/>
                <a:ea typeface="宋体" panose="02010600030101010101" pitchFamily="2" charset="-122"/>
              </a:endParaRPr>
            </a:p>
          </p:txBody>
        </p:sp>
      </p:grpSp>
      <p:sp>
        <p:nvSpPr>
          <p:cNvPr id="2050" name="标题 2049"/>
          <p:cNvSpPr>
            <a:spLocks noGrp="1"/>
          </p:cNvSpPr>
          <p:nvPr>
            <p:ph type="ctrTitle"/>
          </p:nvPr>
        </p:nvSpPr>
        <p:spPr>
          <a:xfrm>
            <a:off x="685800" y="685800"/>
            <a:ext cx="7772400" cy="2127250"/>
          </a:xfrm>
          <a:prstGeom prst="rect">
            <a:avLst/>
          </a:prstGeom>
          <a:noFill/>
          <a:ln w="9525">
            <a:noFill/>
          </a:ln>
        </p:spPr>
        <p:txBody>
          <a:bodyPr anchor="b"/>
          <a:lstStyle>
            <a:lvl1pPr lvl="0" algn="ctr">
              <a:defRPr sz="5800" kern="1200"/>
            </a:lvl1pPr>
          </a:lstStyle>
          <a:p>
            <a:pPr lvl="0" fontAlgn="base"/>
            <a:r>
              <a:rPr lang="zh-CN" altLang="en-US" strike="noStrike" noProof="1"/>
              <a:t>单击此处编辑母版标题样式</a:t>
            </a:r>
            <a:endParaRPr lang="zh-CN" altLang="en-US" strike="noStrike" noProof="1"/>
          </a:p>
        </p:txBody>
      </p:sp>
      <p:sp>
        <p:nvSpPr>
          <p:cNvPr id="2051" name="副标题 2050"/>
          <p:cNvSpPr>
            <a:spLocks noGrp="1"/>
          </p:cNvSpPr>
          <p:nvPr>
            <p:ph type="subTitle" idx="1"/>
          </p:nvPr>
        </p:nvSpPr>
        <p:spPr>
          <a:xfrm>
            <a:off x="1371600" y="3270250"/>
            <a:ext cx="6400800" cy="2209800"/>
          </a:xfrm>
          <a:prstGeom prst="rect">
            <a:avLst/>
          </a:prstGeom>
          <a:noFill/>
          <a:ln w="9525">
            <a:noFill/>
          </a:ln>
        </p:spPr>
        <p:txBody>
          <a:bodyPr anchor="t"/>
          <a:lstStyle>
            <a:lvl1pPr marL="0" lvl="0" indent="0" algn="ctr">
              <a:buNone/>
              <a:defRPr sz="4200" kern="1200"/>
            </a:lvl1pPr>
            <a:lvl2pPr marL="457200" lvl="1" indent="-457200" algn="ctr">
              <a:buNone/>
              <a:defRPr sz="4200" kern="1200"/>
            </a:lvl2pPr>
            <a:lvl3pPr marL="914400" lvl="2" indent="-914400" algn="ctr">
              <a:buNone/>
              <a:defRPr sz="4200" kern="1200"/>
            </a:lvl3pPr>
            <a:lvl4pPr marL="1371600" lvl="3" indent="-1371600" algn="ctr">
              <a:buNone/>
              <a:defRPr sz="4200" kern="1200"/>
            </a:lvl4pPr>
            <a:lvl5pPr marL="1828800" lvl="4" indent="-1828800" algn="ctr">
              <a:buNone/>
              <a:defRPr sz="4200" kern="1200"/>
            </a:lvl5pPr>
          </a:lstStyle>
          <a:p>
            <a:pPr lvl="0" fontAlgn="base"/>
            <a:r>
              <a:rPr lang="zh-CN" altLang="en-US" strike="noStrike" noProof="1"/>
              <a:t>单击此处编辑母版副标题样式</a:t>
            </a:r>
            <a:endParaRPr lang="zh-CN" altLang="en-US" strike="noStrike" noProof="1"/>
          </a:p>
        </p:txBody>
      </p:sp>
      <p:sp>
        <p:nvSpPr>
          <p:cNvPr id="4" name="日期占位符 2051"/>
          <p:cNvSpPr>
            <a:spLocks noGrp="1"/>
          </p:cNvSpPr>
          <p:nvPr>
            <p:ph type="dt" sz="half" idx="2"/>
          </p:nvPr>
        </p:nvSpPr>
        <p:spPr>
          <a:xfrm>
            <a:off x="457200" y="6248400"/>
            <a:ext cx="2133600" cy="457200"/>
          </a:xfrm>
          <a:prstGeom prst="rect">
            <a:avLst/>
          </a:prstGeom>
          <a:noFill/>
          <a:ln w="9525">
            <a:noFill/>
          </a:ln>
        </p:spPr>
        <p:txBody>
          <a:bodyPr anchor="t"/>
          <a:p>
            <a:pPr fontAlgn="base"/>
            <a:endParaRPr lang="zh-CN" altLang="en-US" strike="noStrike" noProof="1" dirty="0">
              <a:latin typeface="Verdana" panose="020B0604030504040204" pitchFamily="2" charset="0"/>
            </a:endParaRPr>
          </a:p>
        </p:txBody>
      </p:sp>
      <p:sp>
        <p:nvSpPr>
          <p:cNvPr id="5" name="页脚占位符 2052"/>
          <p:cNvSpPr>
            <a:spLocks noGrp="1"/>
          </p:cNvSpPr>
          <p:nvPr>
            <p:ph type="ftr" sz="quarter" idx="3"/>
          </p:nvPr>
        </p:nvSpPr>
        <p:spPr>
          <a:xfrm>
            <a:off x="3124200" y="6248400"/>
            <a:ext cx="2895600" cy="457200"/>
          </a:xfrm>
          <a:prstGeom prst="rect">
            <a:avLst/>
          </a:prstGeom>
          <a:noFill/>
          <a:ln w="9525">
            <a:noFill/>
          </a:ln>
        </p:spPr>
        <p:txBody>
          <a:bodyPr anchor="t"/>
          <a:p>
            <a:pPr fontAlgn="base"/>
            <a:r>
              <a:rPr lang="en-US" altLang="x-none" strike="noStrike" noProof="1" dirty="0">
                <a:solidFill>
                  <a:schemeClr val="accent1"/>
                </a:solidFill>
                <a:latin typeface="Verdana" panose="020B0604030504040204" pitchFamily="2" charset="0"/>
                <a:ea typeface="宋体" panose="02010600030101010101" pitchFamily="2" charset="-122"/>
                <a:cs typeface="+mn-ea"/>
              </a:rPr>
              <a:t>Software College of NEU</a:t>
            </a:r>
            <a:endParaRPr lang="en-US" altLang="x-none" strike="noStrike" noProof="1" dirty="0">
              <a:solidFill>
                <a:schemeClr val="accent1"/>
              </a:solidFill>
              <a:latin typeface="Verdana" panose="020B0604030504040204" pitchFamily="2" charset="0"/>
            </a:endParaRPr>
          </a:p>
        </p:txBody>
      </p:sp>
      <p:sp>
        <p:nvSpPr>
          <p:cNvPr id="2054" name="灯片编号占位符 2053"/>
          <p:cNvSpPr>
            <a:spLocks noGrp="1"/>
          </p:cNvSpPr>
          <p:nvPr>
            <p:ph type="sldNum" sz="quarter" idx="4"/>
          </p:nvPr>
        </p:nvSpPr>
        <p:spPr>
          <a:xfrm>
            <a:off x="6553200" y="6248400"/>
            <a:ext cx="2133600" cy="457200"/>
          </a:xfrm>
          <a:prstGeom prst="rect">
            <a:avLst/>
          </a:prstGeom>
          <a:noFill/>
          <a:ln w="9525">
            <a:noFill/>
          </a:ln>
        </p:spPr>
        <p:txBody>
          <a:bodyPr anchor="t"/>
          <a:p>
            <a:pPr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latin typeface="Verdana" panose="020B0604030504040204" pitchFamily="2" charset="0"/>
            </a:endParaRPr>
          </a:p>
        </p:txBody>
      </p:sp>
    </p:spTree>
  </p:cSld>
  <p:clrMapOvr>
    <a:masterClrMapping/>
  </p:clrMapOvr>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7813"/>
            <a:ext cx="2057400" cy="5853112"/>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0" y="277813"/>
            <a:ext cx="6052930" cy="5853112"/>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OverObj" preserve="1">
  <p:cSld name="标题和文本在内容之上">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sz="half" idx="1"/>
          </p:nvPr>
        </p:nvSpPr>
        <p:spPr>
          <a:xfrm>
            <a:off x="628650" y="1825625"/>
            <a:ext cx="7886700" cy="2098675"/>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28650" y="4076700"/>
            <a:ext cx="7886700" cy="21002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showMasterPhAnim="0" showMasterSp="0">
  <p:cSld name="标题幻灯片">
    <p:bg>
      <p:bgPr>
        <a:solidFill>
          <a:schemeClr val="bg1"/>
        </a:solidFill>
        <a:effectLst/>
      </p:bgPr>
    </p:bg>
    <p:spTree>
      <p:nvGrpSpPr>
        <p:cNvPr id="1" name=""/>
        <p:cNvGrpSpPr/>
        <p:nvPr/>
      </p:nvGrpSpPr>
      <p:grpSpPr/>
      <p:grpSp>
        <p:nvGrpSpPr>
          <p:cNvPr id="5122" name="组合 2054"/>
          <p:cNvGrpSpPr/>
          <p:nvPr/>
        </p:nvGrpSpPr>
        <p:grpSpPr>
          <a:xfrm>
            <a:off x="228600" y="2889250"/>
            <a:ext cx="8610600" cy="201613"/>
            <a:chOff x="0" y="0"/>
            <a:chExt cx="5424" cy="144"/>
          </a:xfrm>
        </p:grpSpPr>
        <p:sp>
          <p:nvSpPr>
            <p:cNvPr id="5123" name="矩形 2055"/>
            <p:cNvSpPr/>
            <p:nvPr userDrawn="1"/>
          </p:nvSpPr>
          <p:spPr>
            <a:xfrm>
              <a:off x="0" y="0"/>
              <a:ext cx="1808" cy="144"/>
            </a:xfrm>
            <a:prstGeom prst="rect">
              <a:avLst/>
            </a:prstGeom>
            <a:solidFill>
              <a:schemeClr val="bg2"/>
            </a:solidFill>
            <a:ln w="9525">
              <a:noFill/>
            </a:ln>
          </p:spPr>
          <p:txBody>
            <a:bodyPr anchor="t"/>
            <a:p>
              <a:pPr lvl="0"/>
              <a:endParaRPr lang="zh-CN" altLang="en-US">
                <a:latin typeface="Arial" panose="020B0604020202020204" pitchFamily="34" charset="0"/>
                <a:ea typeface="宋体" panose="02010600030101010101" pitchFamily="2" charset="-122"/>
              </a:endParaRPr>
            </a:p>
          </p:txBody>
        </p:sp>
        <p:sp>
          <p:nvSpPr>
            <p:cNvPr id="5124" name="矩形 2056"/>
            <p:cNvSpPr/>
            <p:nvPr userDrawn="1"/>
          </p:nvSpPr>
          <p:spPr>
            <a:xfrm>
              <a:off x="1808" y="0"/>
              <a:ext cx="1808" cy="144"/>
            </a:xfrm>
            <a:prstGeom prst="rect">
              <a:avLst/>
            </a:prstGeom>
            <a:solidFill>
              <a:schemeClr val="accent1"/>
            </a:solidFill>
            <a:ln w="9525">
              <a:noFill/>
            </a:ln>
          </p:spPr>
          <p:txBody>
            <a:bodyPr anchor="t"/>
            <a:p>
              <a:pPr lvl="0"/>
              <a:endParaRPr lang="zh-CN" altLang="en-US">
                <a:latin typeface="Arial" panose="020B0604020202020204" pitchFamily="34" charset="0"/>
                <a:ea typeface="宋体" panose="02010600030101010101" pitchFamily="2" charset="-122"/>
              </a:endParaRPr>
            </a:p>
          </p:txBody>
        </p:sp>
        <p:sp>
          <p:nvSpPr>
            <p:cNvPr id="5125" name="矩形 2057"/>
            <p:cNvSpPr/>
            <p:nvPr userDrawn="1"/>
          </p:nvSpPr>
          <p:spPr>
            <a:xfrm>
              <a:off x="3616" y="0"/>
              <a:ext cx="1808" cy="144"/>
            </a:xfrm>
            <a:prstGeom prst="rect">
              <a:avLst/>
            </a:prstGeom>
            <a:solidFill>
              <a:schemeClr val="tx2"/>
            </a:solidFill>
            <a:ln w="9525">
              <a:noFill/>
            </a:ln>
          </p:spPr>
          <p:txBody>
            <a:bodyPr anchor="t"/>
            <a:p>
              <a:pPr lvl="0"/>
              <a:endParaRPr lang="zh-CN" altLang="en-US">
                <a:latin typeface="Arial" panose="020B0604020202020204" pitchFamily="34" charset="0"/>
                <a:ea typeface="宋体" panose="02010600030101010101" pitchFamily="2" charset="-122"/>
              </a:endParaRPr>
            </a:p>
          </p:txBody>
        </p:sp>
      </p:grpSp>
      <p:sp>
        <p:nvSpPr>
          <p:cNvPr id="2050" name="标题 2049"/>
          <p:cNvSpPr>
            <a:spLocks noGrp="1"/>
          </p:cNvSpPr>
          <p:nvPr>
            <p:ph type="ctrTitle"/>
          </p:nvPr>
        </p:nvSpPr>
        <p:spPr>
          <a:xfrm>
            <a:off x="685800" y="685800"/>
            <a:ext cx="7772400" cy="2127250"/>
          </a:xfrm>
          <a:prstGeom prst="rect">
            <a:avLst/>
          </a:prstGeom>
          <a:noFill/>
          <a:ln w="9525">
            <a:noFill/>
          </a:ln>
        </p:spPr>
        <p:txBody>
          <a:bodyPr anchor="b"/>
          <a:lstStyle>
            <a:lvl1pPr lvl="0" algn="ctr">
              <a:defRPr sz="5800" kern="1200"/>
            </a:lvl1pPr>
          </a:lstStyle>
          <a:p>
            <a:pPr lvl="0" fontAlgn="base"/>
            <a:r>
              <a:rPr lang="zh-CN" altLang="en-US" strike="noStrike" noProof="1"/>
              <a:t>单击此处编辑母版标题样式</a:t>
            </a:r>
            <a:endParaRPr lang="zh-CN" altLang="en-US" strike="noStrike" noProof="1"/>
          </a:p>
        </p:txBody>
      </p:sp>
      <p:sp>
        <p:nvSpPr>
          <p:cNvPr id="2051" name="副标题 2050"/>
          <p:cNvSpPr>
            <a:spLocks noGrp="1"/>
          </p:cNvSpPr>
          <p:nvPr>
            <p:ph type="subTitle" idx="1"/>
          </p:nvPr>
        </p:nvSpPr>
        <p:spPr>
          <a:xfrm>
            <a:off x="1371600" y="3270250"/>
            <a:ext cx="6400800" cy="2209800"/>
          </a:xfrm>
          <a:prstGeom prst="rect">
            <a:avLst/>
          </a:prstGeom>
          <a:noFill/>
          <a:ln w="9525">
            <a:noFill/>
          </a:ln>
        </p:spPr>
        <p:txBody>
          <a:bodyPr anchor="t"/>
          <a:lstStyle>
            <a:lvl1pPr marL="0" lvl="0" indent="0" algn="ctr">
              <a:buNone/>
              <a:defRPr sz="4200" kern="1200"/>
            </a:lvl1pPr>
            <a:lvl2pPr marL="457200" lvl="1" indent="-457200" algn="ctr">
              <a:buNone/>
              <a:defRPr sz="4200" kern="1200"/>
            </a:lvl2pPr>
            <a:lvl3pPr marL="914400" lvl="2" indent="-914400" algn="ctr">
              <a:buNone/>
              <a:defRPr sz="4200" kern="1200"/>
            </a:lvl3pPr>
            <a:lvl4pPr marL="1371600" lvl="3" indent="-1371600" algn="ctr">
              <a:buNone/>
              <a:defRPr sz="4200" kern="1200"/>
            </a:lvl4pPr>
            <a:lvl5pPr marL="1828800" lvl="4" indent="-1828800" algn="ctr">
              <a:buNone/>
              <a:defRPr sz="4200" kern="1200"/>
            </a:lvl5pPr>
          </a:lstStyle>
          <a:p>
            <a:pPr lvl="0" fontAlgn="base"/>
            <a:r>
              <a:rPr lang="zh-CN" altLang="en-US" strike="noStrike" noProof="1"/>
              <a:t>单击此处编辑母版副标题样式</a:t>
            </a:r>
            <a:endParaRPr lang="zh-CN" altLang="en-US" strike="noStrike" noProof="1"/>
          </a:p>
        </p:txBody>
      </p:sp>
      <p:sp>
        <p:nvSpPr>
          <p:cNvPr id="4" name="日期占位符 2051"/>
          <p:cNvSpPr>
            <a:spLocks noGrp="1"/>
          </p:cNvSpPr>
          <p:nvPr>
            <p:ph type="dt" sz="half" idx="2"/>
          </p:nvPr>
        </p:nvSpPr>
        <p:spPr>
          <a:xfrm>
            <a:off x="457200" y="6248400"/>
            <a:ext cx="2133600" cy="457200"/>
          </a:xfrm>
          <a:prstGeom prst="rect">
            <a:avLst/>
          </a:prstGeom>
          <a:noFill/>
          <a:ln w="9525">
            <a:noFill/>
          </a:ln>
        </p:spPr>
        <p:txBody>
          <a:bodyPr anchor="t"/>
          <a:p>
            <a:pPr fontAlgn="base"/>
            <a:endParaRPr lang="zh-CN" altLang="en-US" strike="noStrike" noProof="1" dirty="0">
              <a:latin typeface="Verdana" panose="020B0604030504040204" pitchFamily="2" charset="0"/>
            </a:endParaRPr>
          </a:p>
        </p:txBody>
      </p:sp>
      <p:sp>
        <p:nvSpPr>
          <p:cNvPr id="5" name="页脚占位符 2052"/>
          <p:cNvSpPr>
            <a:spLocks noGrp="1"/>
          </p:cNvSpPr>
          <p:nvPr>
            <p:ph type="ftr" sz="quarter" idx="3"/>
          </p:nvPr>
        </p:nvSpPr>
        <p:spPr>
          <a:xfrm>
            <a:off x="3124200" y="6248400"/>
            <a:ext cx="2895600" cy="457200"/>
          </a:xfrm>
          <a:prstGeom prst="rect">
            <a:avLst/>
          </a:prstGeom>
          <a:noFill/>
          <a:ln w="9525">
            <a:noFill/>
          </a:ln>
        </p:spPr>
        <p:txBody>
          <a:bodyPr anchor="t"/>
          <a:p>
            <a:pPr fontAlgn="base"/>
            <a:r>
              <a:rPr lang="en-US" altLang="x-none" strike="noStrike" noProof="1" dirty="0">
                <a:solidFill>
                  <a:schemeClr val="accent1"/>
                </a:solidFill>
                <a:latin typeface="Verdana" panose="020B0604030504040204" pitchFamily="2" charset="0"/>
                <a:ea typeface="宋体" panose="02010600030101010101" pitchFamily="2" charset="-122"/>
                <a:cs typeface="+mn-ea"/>
              </a:rPr>
              <a:t>Software College of NEU</a:t>
            </a:r>
            <a:endParaRPr lang="en-US" altLang="x-none" strike="noStrike" noProof="1" dirty="0">
              <a:solidFill>
                <a:schemeClr val="accent1"/>
              </a:solidFill>
              <a:latin typeface="Verdana" panose="020B0604030504040204" pitchFamily="2" charset="0"/>
            </a:endParaRPr>
          </a:p>
        </p:txBody>
      </p:sp>
      <p:sp>
        <p:nvSpPr>
          <p:cNvPr id="2054" name="灯片编号占位符 2053"/>
          <p:cNvSpPr>
            <a:spLocks noGrp="1"/>
          </p:cNvSpPr>
          <p:nvPr>
            <p:ph type="sldNum" sz="quarter" idx="4"/>
          </p:nvPr>
        </p:nvSpPr>
        <p:spPr>
          <a:xfrm>
            <a:off x="6553200" y="6248400"/>
            <a:ext cx="2133600" cy="457200"/>
          </a:xfrm>
          <a:prstGeom prst="rect">
            <a:avLst/>
          </a:prstGeom>
          <a:noFill/>
          <a:ln w="9525">
            <a:noFill/>
          </a:ln>
        </p:spPr>
        <p:txBody>
          <a:bodyPr anchor="t"/>
          <a:p>
            <a:pPr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latin typeface="Verdana" panose="020B0604030504040204" pitchFamily="2" charset="0"/>
            </a:endParaRPr>
          </a:p>
        </p:txBody>
      </p:sp>
    </p:spTree>
  </p:cSld>
  <p:clrMapOvr>
    <a:masterClrMapping/>
  </p:clrMapOvr>
  <p:hf sldNum="0" hd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lvl1pPr>
              <a:defRPr b="0"/>
            </a:lvl1pPr>
            <a:lvl2pPr>
              <a:defRPr b="0"/>
            </a:lvl2pPr>
            <a:lvl3pPr>
              <a:defRPr b="0"/>
            </a:lvl3pPr>
            <a:lvl4pPr>
              <a:defRPr b="0"/>
            </a:lvl4pPr>
            <a:lvl5pPr>
              <a:defRPr b="0"/>
            </a:lvl5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0" y="1600200"/>
            <a:ext cx="4032504" cy="4530725"/>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296" y="1600200"/>
            <a:ext cx="4032504" cy="4530725"/>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90081" y="2665379"/>
            <a:ext cx="3655181"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92704" y="2665379"/>
            <a:ext cx="3673182"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lvl="0" fontAlgn="base"/>
            <a:endParaRPr lang="zh-CN" altLang="en-US" strike="noStrike" noProof="1" dirty="0"/>
          </a:p>
        </p:txBody>
      </p:sp>
      <p:sp>
        <p:nvSpPr>
          <p:cNvPr id="8" name="页脚占位符 7"/>
          <p:cNvSpPr>
            <a:spLocks noGrp="1"/>
          </p:cNvSpPr>
          <p:nvPr>
            <p:ph type="ftr" sz="quarter" idx="11"/>
          </p:nvPr>
        </p:nvSpPr>
        <p:spPr/>
        <p:txBody>
          <a:bodyPr/>
          <a:p>
            <a:pPr lvl="0" fontAlgn="base"/>
            <a:endParaRPr lang="zh-CN" altLang="en-US" strike="noStrike" noProof="1" dirty="0"/>
          </a:p>
        </p:txBody>
      </p:sp>
      <p:sp>
        <p:nvSpPr>
          <p:cNvPr id="9" name="灯片编号占位符 8"/>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lvl="0" fontAlgn="base"/>
            <a:endParaRPr lang="zh-CN" altLang="en-US" strike="noStrike" noProof="1" dirty="0"/>
          </a:p>
        </p:txBody>
      </p:sp>
      <p:sp>
        <p:nvSpPr>
          <p:cNvPr id="4" name="页脚占位符 3"/>
          <p:cNvSpPr>
            <a:spLocks noGrp="1"/>
          </p:cNvSpPr>
          <p:nvPr>
            <p:ph type="ftr" sz="quarter" idx="11"/>
          </p:nvPr>
        </p:nvSpPr>
        <p:spPr/>
        <p:txBody>
          <a:bodyPr/>
          <a:p>
            <a:pPr lvl="0" fontAlgn="base"/>
            <a:endParaRPr lang="zh-CN" altLang="en-US" strike="noStrike" noProof="1" dirty="0"/>
          </a:p>
        </p:txBody>
      </p:sp>
      <p:sp>
        <p:nvSpPr>
          <p:cNvPr id="5" name="灯片编号占位符 4"/>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lvl="0" fontAlgn="base"/>
            <a:endParaRPr lang="zh-CN" altLang="en-US" strike="noStrike" noProof="1" dirty="0"/>
          </a:p>
        </p:txBody>
      </p:sp>
      <p:sp>
        <p:nvSpPr>
          <p:cNvPr id="3" name="页脚占位符 2"/>
          <p:cNvSpPr>
            <a:spLocks noGrp="1"/>
          </p:cNvSpPr>
          <p:nvPr>
            <p:ph type="ftr" sz="quarter" idx="11"/>
          </p:nvPr>
        </p:nvSpPr>
        <p:spPr/>
        <p:txBody>
          <a:bodyPr/>
          <a:p>
            <a:pPr lvl="0" fontAlgn="base"/>
            <a:endParaRPr lang="zh-CN" altLang="en-US" strike="noStrike" noProof="1" dirty="0"/>
          </a:p>
        </p:txBody>
      </p:sp>
      <p:sp>
        <p:nvSpPr>
          <p:cNvPr id="4" name="灯片编号占位符 3"/>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lvl1pPr>
              <a:defRPr b="0"/>
            </a:lvl1pPr>
            <a:lvl2pPr>
              <a:defRPr b="0"/>
            </a:lvl2pPr>
            <a:lvl3pPr>
              <a:defRPr b="0"/>
            </a:lvl3pPr>
            <a:lvl4pPr>
              <a:defRPr b="0"/>
            </a:lvl4pPr>
            <a:lvl5pPr>
              <a:defRPr b="0"/>
            </a:lvl5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fontAlgn="base"/>
            <a:endParaRPr lang="zh-CN" altLang="en-US" strike="noStrike" noProof="1"/>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7813"/>
            <a:ext cx="2057400" cy="5853112"/>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0" y="277813"/>
            <a:ext cx="6052930" cy="5853112"/>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OverObj" preserve="1">
  <p:cSld name="标题和文本在内容之上">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sz="half" idx="1"/>
          </p:nvPr>
        </p:nvSpPr>
        <p:spPr>
          <a:xfrm>
            <a:off x="628650" y="1825625"/>
            <a:ext cx="7886700" cy="2098675"/>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28650" y="4076700"/>
            <a:ext cx="7886700" cy="21002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showMasterPhAnim="0" showMasterSp="0">
  <p:cSld name="标题幻灯片">
    <p:bg>
      <p:bgPr>
        <a:solidFill>
          <a:schemeClr val="bg1"/>
        </a:solidFill>
        <a:effectLst/>
      </p:bgPr>
    </p:bg>
    <p:spTree>
      <p:nvGrpSpPr>
        <p:cNvPr id="1" name=""/>
        <p:cNvGrpSpPr/>
        <p:nvPr/>
      </p:nvGrpSpPr>
      <p:grpSpPr/>
      <p:grpSp>
        <p:nvGrpSpPr>
          <p:cNvPr id="6146" name="组合 2054"/>
          <p:cNvGrpSpPr/>
          <p:nvPr/>
        </p:nvGrpSpPr>
        <p:grpSpPr>
          <a:xfrm>
            <a:off x="228600" y="2889250"/>
            <a:ext cx="8610600" cy="201613"/>
            <a:chOff x="0" y="0"/>
            <a:chExt cx="5424" cy="144"/>
          </a:xfrm>
        </p:grpSpPr>
        <p:sp>
          <p:nvSpPr>
            <p:cNvPr id="6147" name="矩形 2055"/>
            <p:cNvSpPr/>
            <p:nvPr userDrawn="1"/>
          </p:nvSpPr>
          <p:spPr>
            <a:xfrm>
              <a:off x="0" y="0"/>
              <a:ext cx="1808" cy="144"/>
            </a:xfrm>
            <a:prstGeom prst="rect">
              <a:avLst/>
            </a:prstGeom>
            <a:solidFill>
              <a:schemeClr val="bg2"/>
            </a:solidFill>
            <a:ln w="9525">
              <a:noFill/>
            </a:ln>
          </p:spPr>
          <p:txBody>
            <a:bodyPr anchor="t"/>
            <a:p>
              <a:pPr lvl="0"/>
              <a:endParaRPr lang="zh-CN" altLang="en-US">
                <a:latin typeface="Arial" panose="020B0604020202020204" pitchFamily="34" charset="0"/>
                <a:ea typeface="宋体" panose="02010600030101010101" pitchFamily="2" charset="-122"/>
              </a:endParaRPr>
            </a:p>
          </p:txBody>
        </p:sp>
        <p:sp>
          <p:nvSpPr>
            <p:cNvPr id="6148" name="矩形 2056"/>
            <p:cNvSpPr/>
            <p:nvPr userDrawn="1"/>
          </p:nvSpPr>
          <p:spPr>
            <a:xfrm>
              <a:off x="1808" y="0"/>
              <a:ext cx="1808" cy="144"/>
            </a:xfrm>
            <a:prstGeom prst="rect">
              <a:avLst/>
            </a:prstGeom>
            <a:solidFill>
              <a:schemeClr val="accent1"/>
            </a:solidFill>
            <a:ln w="9525">
              <a:noFill/>
            </a:ln>
          </p:spPr>
          <p:txBody>
            <a:bodyPr anchor="t"/>
            <a:p>
              <a:pPr lvl="0"/>
              <a:endParaRPr lang="zh-CN" altLang="en-US">
                <a:latin typeface="Arial" panose="020B0604020202020204" pitchFamily="34" charset="0"/>
                <a:ea typeface="宋体" panose="02010600030101010101" pitchFamily="2" charset="-122"/>
              </a:endParaRPr>
            </a:p>
          </p:txBody>
        </p:sp>
        <p:sp>
          <p:nvSpPr>
            <p:cNvPr id="6149" name="矩形 2057"/>
            <p:cNvSpPr/>
            <p:nvPr userDrawn="1"/>
          </p:nvSpPr>
          <p:spPr>
            <a:xfrm>
              <a:off x="3616" y="0"/>
              <a:ext cx="1808" cy="144"/>
            </a:xfrm>
            <a:prstGeom prst="rect">
              <a:avLst/>
            </a:prstGeom>
            <a:solidFill>
              <a:schemeClr val="tx2"/>
            </a:solidFill>
            <a:ln w="9525">
              <a:noFill/>
            </a:ln>
          </p:spPr>
          <p:txBody>
            <a:bodyPr anchor="t"/>
            <a:p>
              <a:pPr lvl="0"/>
              <a:endParaRPr lang="zh-CN" altLang="en-US">
                <a:latin typeface="Arial" panose="020B0604020202020204" pitchFamily="34" charset="0"/>
                <a:ea typeface="宋体" panose="02010600030101010101" pitchFamily="2" charset="-122"/>
              </a:endParaRPr>
            </a:p>
          </p:txBody>
        </p:sp>
      </p:grpSp>
      <p:sp>
        <p:nvSpPr>
          <p:cNvPr id="2050" name="标题 2049"/>
          <p:cNvSpPr>
            <a:spLocks noGrp="1"/>
          </p:cNvSpPr>
          <p:nvPr>
            <p:ph type="ctrTitle"/>
          </p:nvPr>
        </p:nvSpPr>
        <p:spPr>
          <a:xfrm>
            <a:off x="685800" y="685800"/>
            <a:ext cx="7772400" cy="2127250"/>
          </a:xfrm>
          <a:prstGeom prst="rect">
            <a:avLst/>
          </a:prstGeom>
          <a:noFill/>
          <a:ln w="9525">
            <a:noFill/>
          </a:ln>
        </p:spPr>
        <p:txBody>
          <a:bodyPr anchor="b"/>
          <a:lstStyle>
            <a:lvl1pPr lvl="0" algn="ctr">
              <a:defRPr sz="5800" kern="1200"/>
            </a:lvl1pPr>
          </a:lstStyle>
          <a:p>
            <a:pPr lvl="0" fontAlgn="base"/>
            <a:r>
              <a:rPr lang="zh-CN" altLang="en-US" strike="noStrike" noProof="1"/>
              <a:t>单击此处编辑母版标题样式</a:t>
            </a:r>
            <a:endParaRPr lang="zh-CN" altLang="en-US" strike="noStrike" noProof="1"/>
          </a:p>
        </p:txBody>
      </p:sp>
      <p:sp>
        <p:nvSpPr>
          <p:cNvPr id="2051" name="副标题 2050"/>
          <p:cNvSpPr>
            <a:spLocks noGrp="1"/>
          </p:cNvSpPr>
          <p:nvPr>
            <p:ph type="subTitle" idx="1"/>
          </p:nvPr>
        </p:nvSpPr>
        <p:spPr>
          <a:xfrm>
            <a:off x="1371600" y="3270250"/>
            <a:ext cx="6400800" cy="2209800"/>
          </a:xfrm>
          <a:prstGeom prst="rect">
            <a:avLst/>
          </a:prstGeom>
          <a:noFill/>
          <a:ln w="9525">
            <a:noFill/>
          </a:ln>
        </p:spPr>
        <p:txBody>
          <a:bodyPr anchor="t"/>
          <a:lstStyle>
            <a:lvl1pPr marL="0" lvl="0" indent="0" algn="ctr">
              <a:buNone/>
              <a:defRPr sz="4200" kern="1200"/>
            </a:lvl1pPr>
            <a:lvl2pPr marL="457200" lvl="1" indent="-457200" algn="ctr">
              <a:buNone/>
              <a:defRPr sz="4200" kern="1200"/>
            </a:lvl2pPr>
            <a:lvl3pPr marL="914400" lvl="2" indent="-914400" algn="ctr">
              <a:buNone/>
              <a:defRPr sz="4200" kern="1200"/>
            </a:lvl3pPr>
            <a:lvl4pPr marL="1371600" lvl="3" indent="-1371600" algn="ctr">
              <a:buNone/>
              <a:defRPr sz="4200" kern="1200"/>
            </a:lvl4pPr>
            <a:lvl5pPr marL="1828800" lvl="4" indent="-1828800" algn="ctr">
              <a:buNone/>
              <a:defRPr sz="4200" kern="1200"/>
            </a:lvl5pPr>
          </a:lstStyle>
          <a:p>
            <a:pPr lvl="0" fontAlgn="base"/>
            <a:r>
              <a:rPr lang="zh-CN" altLang="en-US" strike="noStrike" noProof="1"/>
              <a:t>单击此处编辑母版副标题样式</a:t>
            </a:r>
            <a:endParaRPr lang="zh-CN" altLang="en-US" strike="noStrike" noProof="1"/>
          </a:p>
        </p:txBody>
      </p:sp>
      <p:sp>
        <p:nvSpPr>
          <p:cNvPr id="4" name="日期占位符 2051"/>
          <p:cNvSpPr>
            <a:spLocks noGrp="1"/>
          </p:cNvSpPr>
          <p:nvPr>
            <p:ph type="dt" sz="half" idx="2"/>
          </p:nvPr>
        </p:nvSpPr>
        <p:spPr>
          <a:xfrm>
            <a:off x="457200" y="6248400"/>
            <a:ext cx="2133600" cy="457200"/>
          </a:xfrm>
          <a:prstGeom prst="rect">
            <a:avLst/>
          </a:prstGeom>
          <a:noFill/>
          <a:ln w="9525">
            <a:noFill/>
          </a:ln>
        </p:spPr>
        <p:txBody>
          <a:bodyPr anchor="t"/>
          <a:p>
            <a:pPr fontAlgn="base"/>
            <a:endParaRPr lang="zh-CN" altLang="en-US" strike="noStrike" noProof="1" dirty="0">
              <a:latin typeface="Verdana" panose="020B0604030504040204" pitchFamily="2" charset="0"/>
            </a:endParaRPr>
          </a:p>
        </p:txBody>
      </p:sp>
      <p:sp>
        <p:nvSpPr>
          <p:cNvPr id="5" name="页脚占位符 2052"/>
          <p:cNvSpPr>
            <a:spLocks noGrp="1"/>
          </p:cNvSpPr>
          <p:nvPr>
            <p:ph type="ftr" sz="quarter" idx="3"/>
          </p:nvPr>
        </p:nvSpPr>
        <p:spPr>
          <a:xfrm>
            <a:off x="3124200" y="6248400"/>
            <a:ext cx="2895600" cy="457200"/>
          </a:xfrm>
          <a:prstGeom prst="rect">
            <a:avLst/>
          </a:prstGeom>
          <a:noFill/>
          <a:ln w="9525">
            <a:noFill/>
          </a:ln>
        </p:spPr>
        <p:txBody>
          <a:bodyPr anchor="t"/>
          <a:p>
            <a:pPr fontAlgn="base"/>
            <a:r>
              <a:rPr lang="en-US" altLang="x-none" strike="noStrike" noProof="1" dirty="0">
                <a:solidFill>
                  <a:schemeClr val="accent1"/>
                </a:solidFill>
                <a:latin typeface="Verdana" panose="020B0604030504040204" pitchFamily="2" charset="0"/>
                <a:ea typeface="宋体" panose="02010600030101010101" pitchFamily="2" charset="-122"/>
                <a:cs typeface="+mn-ea"/>
              </a:rPr>
              <a:t>Software College of NEU</a:t>
            </a:r>
            <a:endParaRPr lang="en-US" altLang="x-none" strike="noStrike" noProof="1" dirty="0">
              <a:solidFill>
                <a:schemeClr val="accent1"/>
              </a:solidFill>
              <a:latin typeface="Verdana" panose="020B0604030504040204" pitchFamily="2" charset="0"/>
            </a:endParaRPr>
          </a:p>
        </p:txBody>
      </p:sp>
      <p:sp>
        <p:nvSpPr>
          <p:cNvPr id="2054" name="灯片编号占位符 2053"/>
          <p:cNvSpPr>
            <a:spLocks noGrp="1"/>
          </p:cNvSpPr>
          <p:nvPr>
            <p:ph type="sldNum" sz="quarter" idx="4"/>
          </p:nvPr>
        </p:nvSpPr>
        <p:spPr>
          <a:xfrm>
            <a:off x="6553200" y="6248400"/>
            <a:ext cx="2133600" cy="457200"/>
          </a:xfrm>
          <a:prstGeom prst="rect">
            <a:avLst/>
          </a:prstGeom>
          <a:noFill/>
          <a:ln w="9525">
            <a:noFill/>
          </a:ln>
        </p:spPr>
        <p:txBody>
          <a:bodyPr anchor="t"/>
          <a:p>
            <a:pPr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latin typeface="Verdana" panose="020B0604030504040204" pitchFamily="2" charset="0"/>
            </a:endParaRPr>
          </a:p>
        </p:txBody>
      </p:sp>
    </p:spTree>
  </p:cSld>
  <p:clrMapOvr>
    <a:masterClrMapping/>
  </p:clrMapOvr>
  <p:hf sldNum="0" hd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lvl1pPr>
              <a:defRPr b="0"/>
            </a:lvl1pPr>
            <a:lvl2pPr>
              <a:defRPr b="0"/>
            </a:lvl2pPr>
            <a:lvl3pPr>
              <a:defRPr b="0"/>
            </a:lvl3pPr>
            <a:lvl4pPr>
              <a:defRPr b="0"/>
            </a:lvl4pPr>
            <a:lvl5pPr>
              <a:defRPr b="0"/>
            </a:lvl5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0" y="1600200"/>
            <a:ext cx="4032504" cy="4530725"/>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296" y="1600200"/>
            <a:ext cx="4032504" cy="4530725"/>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90081" y="2665379"/>
            <a:ext cx="3655181"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92704" y="2665379"/>
            <a:ext cx="3673182"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lvl="0" fontAlgn="base"/>
            <a:endParaRPr lang="zh-CN" altLang="en-US" strike="noStrike" noProof="1" dirty="0"/>
          </a:p>
        </p:txBody>
      </p:sp>
      <p:sp>
        <p:nvSpPr>
          <p:cNvPr id="8" name="页脚占位符 7"/>
          <p:cNvSpPr>
            <a:spLocks noGrp="1"/>
          </p:cNvSpPr>
          <p:nvPr>
            <p:ph type="ftr" sz="quarter" idx="11"/>
          </p:nvPr>
        </p:nvSpPr>
        <p:spPr/>
        <p:txBody>
          <a:bodyPr/>
          <a:p>
            <a:pPr lvl="0" fontAlgn="base"/>
            <a:endParaRPr lang="zh-CN" altLang="en-US" strike="noStrike" noProof="1" dirty="0"/>
          </a:p>
        </p:txBody>
      </p:sp>
      <p:sp>
        <p:nvSpPr>
          <p:cNvPr id="9" name="灯片编号占位符 8"/>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lvl="0" fontAlgn="base"/>
            <a:endParaRPr lang="zh-CN" altLang="en-US" strike="noStrike" noProof="1" dirty="0"/>
          </a:p>
        </p:txBody>
      </p:sp>
      <p:sp>
        <p:nvSpPr>
          <p:cNvPr id="4" name="页脚占位符 3"/>
          <p:cNvSpPr>
            <a:spLocks noGrp="1"/>
          </p:cNvSpPr>
          <p:nvPr>
            <p:ph type="ftr" sz="quarter" idx="11"/>
          </p:nvPr>
        </p:nvSpPr>
        <p:spPr/>
        <p:txBody>
          <a:bodyPr/>
          <a:p>
            <a:pPr lvl="0" fontAlgn="base"/>
            <a:endParaRPr lang="zh-CN" altLang="en-US" strike="noStrike" noProof="1" dirty="0"/>
          </a:p>
        </p:txBody>
      </p:sp>
      <p:sp>
        <p:nvSpPr>
          <p:cNvPr id="5" name="灯片编号占位符 4"/>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lvl="0" fontAlgn="base"/>
            <a:endParaRPr lang="zh-CN" altLang="en-US" strike="noStrike" noProof="1" dirty="0"/>
          </a:p>
        </p:txBody>
      </p:sp>
      <p:sp>
        <p:nvSpPr>
          <p:cNvPr id="3" name="页脚占位符 2"/>
          <p:cNvSpPr>
            <a:spLocks noGrp="1"/>
          </p:cNvSpPr>
          <p:nvPr>
            <p:ph type="ftr" sz="quarter" idx="11"/>
          </p:nvPr>
        </p:nvSpPr>
        <p:spPr/>
        <p:txBody>
          <a:bodyPr/>
          <a:p>
            <a:pPr lvl="0" fontAlgn="base"/>
            <a:endParaRPr lang="zh-CN" altLang="en-US" strike="noStrike" noProof="1" dirty="0"/>
          </a:p>
        </p:txBody>
      </p:sp>
      <p:sp>
        <p:nvSpPr>
          <p:cNvPr id="4" name="灯片编号占位符 3"/>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fontAlgn="base"/>
            <a:endParaRPr lang="zh-CN" altLang="en-US" strike="noStrike" noProof="1"/>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7813"/>
            <a:ext cx="2057400" cy="5853112"/>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0" y="277813"/>
            <a:ext cx="6052930" cy="5853112"/>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lvl="0" fontAlgn="base"/>
            <a:endParaRPr lang="zh-CN" altLang="en-US" strike="noStrike" noProof="1" dirty="0"/>
          </a:p>
        </p:txBody>
      </p:sp>
      <p:sp>
        <p:nvSpPr>
          <p:cNvPr id="5" name="页脚占位符 4"/>
          <p:cNvSpPr>
            <a:spLocks noGrp="1"/>
          </p:cNvSpPr>
          <p:nvPr>
            <p:ph type="ftr" sz="quarter" idx="11"/>
          </p:nvPr>
        </p:nvSpPr>
        <p:spPr/>
        <p:txBody>
          <a:bodyPr/>
          <a:p>
            <a:pPr lvl="0" fontAlgn="base"/>
            <a:endParaRPr lang="zh-CN" altLang="en-US" strike="noStrike" noProof="1" dirty="0"/>
          </a:p>
        </p:txBody>
      </p:sp>
      <p:sp>
        <p:nvSpPr>
          <p:cNvPr id="6" name="灯片编号占位符 5"/>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xOverObj" preserve="1">
  <p:cSld name="标题和文本在内容之上">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sz="half" idx="1"/>
          </p:nvPr>
        </p:nvSpPr>
        <p:spPr>
          <a:xfrm>
            <a:off x="628650" y="1825625"/>
            <a:ext cx="7886700" cy="2098675"/>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628650" y="4076700"/>
            <a:ext cx="7886700" cy="21002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0" y="1600200"/>
            <a:ext cx="4032504" cy="4530725"/>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296" y="1600200"/>
            <a:ext cx="4032504" cy="4530725"/>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890081" y="2665379"/>
            <a:ext cx="3655181"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92704" y="2665379"/>
            <a:ext cx="3673182" cy="3524284"/>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lvl="0" fontAlgn="base"/>
            <a:endParaRPr lang="zh-CN" altLang="en-US" strike="noStrike" noProof="1" dirty="0"/>
          </a:p>
        </p:txBody>
      </p:sp>
      <p:sp>
        <p:nvSpPr>
          <p:cNvPr id="8" name="页脚占位符 7"/>
          <p:cNvSpPr>
            <a:spLocks noGrp="1"/>
          </p:cNvSpPr>
          <p:nvPr>
            <p:ph type="ftr" sz="quarter" idx="11"/>
          </p:nvPr>
        </p:nvSpPr>
        <p:spPr/>
        <p:txBody>
          <a:bodyPr/>
          <a:p>
            <a:pPr lvl="0" fontAlgn="base"/>
            <a:endParaRPr lang="zh-CN" altLang="en-US" strike="noStrike" noProof="1" dirty="0"/>
          </a:p>
        </p:txBody>
      </p:sp>
      <p:sp>
        <p:nvSpPr>
          <p:cNvPr id="9" name="灯片编号占位符 8"/>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lvl="0" fontAlgn="base"/>
            <a:endParaRPr lang="zh-CN" altLang="en-US" strike="noStrike" noProof="1" dirty="0"/>
          </a:p>
        </p:txBody>
      </p:sp>
      <p:sp>
        <p:nvSpPr>
          <p:cNvPr id="4" name="页脚占位符 3"/>
          <p:cNvSpPr>
            <a:spLocks noGrp="1"/>
          </p:cNvSpPr>
          <p:nvPr>
            <p:ph type="ftr" sz="quarter" idx="11"/>
          </p:nvPr>
        </p:nvSpPr>
        <p:spPr/>
        <p:txBody>
          <a:bodyPr/>
          <a:p>
            <a:pPr lvl="0" fontAlgn="base"/>
            <a:endParaRPr lang="zh-CN" altLang="en-US" strike="noStrike" noProof="1" dirty="0"/>
          </a:p>
        </p:txBody>
      </p:sp>
      <p:sp>
        <p:nvSpPr>
          <p:cNvPr id="5" name="灯片编号占位符 4"/>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lvl="0" fontAlgn="base"/>
            <a:endParaRPr lang="zh-CN" altLang="en-US" strike="noStrike" noProof="1" dirty="0"/>
          </a:p>
        </p:txBody>
      </p:sp>
      <p:sp>
        <p:nvSpPr>
          <p:cNvPr id="3" name="页脚占位符 2"/>
          <p:cNvSpPr>
            <a:spLocks noGrp="1"/>
          </p:cNvSpPr>
          <p:nvPr>
            <p:ph type="ftr" sz="quarter" idx="11"/>
          </p:nvPr>
        </p:nvSpPr>
        <p:spPr/>
        <p:txBody>
          <a:bodyPr/>
          <a:p>
            <a:pPr lvl="0" fontAlgn="base"/>
            <a:endParaRPr lang="zh-CN" altLang="en-US" strike="noStrike" noProof="1" dirty="0"/>
          </a:p>
        </p:txBody>
      </p:sp>
      <p:sp>
        <p:nvSpPr>
          <p:cNvPr id="4" name="灯片编号占位符 3"/>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fontAlgn="base"/>
            <a:endParaRPr lang="zh-CN" altLang="en-US" strike="noStrike" noProof="1"/>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lvl="0" fontAlgn="base"/>
            <a:endParaRPr lang="zh-CN" altLang="en-US" strike="noStrike" noProof="1" dirty="0"/>
          </a:p>
        </p:txBody>
      </p:sp>
      <p:sp>
        <p:nvSpPr>
          <p:cNvPr id="6" name="页脚占位符 5"/>
          <p:cNvSpPr>
            <a:spLocks noGrp="1"/>
          </p:cNvSpPr>
          <p:nvPr>
            <p:ph type="ftr" sz="quarter" idx="11"/>
          </p:nvPr>
        </p:nvSpPr>
        <p:spPr/>
        <p:txBody>
          <a:bodyPr/>
          <a:p>
            <a:pPr lvl="0" fontAlgn="base"/>
            <a:endParaRPr lang="zh-CN" altLang="en-US" strike="noStrike" noProof="1" dirty="0"/>
          </a:p>
        </p:txBody>
      </p:sp>
      <p:sp>
        <p:nvSpPr>
          <p:cNvPr id="7" name="灯片编号占位符 6"/>
          <p:cNvSpPr>
            <a:spLocks noGrp="1"/>
          </p:cNvSpPr>
          <p:nvPr>
            <p:ph type="sldNum" sz="quarter" idx="12"/>
          </p:nvPr>
        </p:nvSpPr>
        <p:spPr/>
        <p:txBody>
          <a:bodyPr/>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3.xml"/><Relationship Id="rId8" Type="http://schemas.openxmlformats.org/officeDocument/2006/relationships/slideLayout" Target="../slideLayouts/slideLayout32.xml"/><Relationship Id="rId7" Type="http://schemas.openxmlformats.org/officeDocument/2006/relationships/slideLayout" Target="../slideLayouts/slideLayout31.xml"/><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 Id="rId3" Type="http://schemas.openxmlformats.org/officeDocument/2006/relationships/slideLayout" Target="../slideLayouts/slideLayout27.xml"/><Relationship Id="rId2" Type="http://schemas.openxmlformats.org/officeDocument/2006/relationships/slideLayout" Target="../slideLayouts/slideLayout26.xml"/><Relationship Id="rId13" Type="http://schemas.openxmlformats.org/officeDocument/2006/relationships/theme" Target="../theme/theme3.xml"/><Relationship Id="rId12" Type="http://schemas.openxmlformats.org/officeDocument/2006/relationships/slideLayout" Target="../slideLayouts/slideLayout36.xml"/><Relationship Id="rId11" Type="http://schemas.openxmlformats.org/officeDocument/2006/relationships/slideLayout" Target="../slideLayouts/slideLayout35.xml"/><Relationship Id="rId10" Type="http://schemas.openxmlformats.org/officeDocument/2006/relationships/slideLayout" Target="../slideLayouts/slideLayout34.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 1025"/>
          <p:cNvSpPr>
            <a:spLocks noGrp="1"/>
          </p:cNvSpPr>
          <p:nvPr>
            <p:ph type="title"/>
          </p:nvPr>
        </p:nvSpPr>
        <p:spPr>
          <a:xfrm>
            <a:off x="457200" y="277813"/>
            <a:ext cx="8229600" cy="1139825"/>
          </a:xfrm>
          <a:prstGeom prst="rect">
            <a:avLst/>
          </a:prstGeom>
          <a:noFill/>
          <a:ln w="9525">
            <a:noFill/>
          </a:ln>
        </p:spPr>
        <p:txBody>
          <a:bodyPr anchor="b"/>
          <a:p>
            <a:pPr lvl="0"/>
            <a:r>
              <a:rPr lang="zh-CN" altLang="en-US"/>
              <a:t>单击此处编辑母版标题样式</a:t>
            </a:r>
            <a:endParaRPr lang="zh-CN" altLang="en-US"/>
          </a:p>
        </p:txBody>
      </p:sp>
      <p:sp>
        <p:nvSpPr>
          <p:cNvPr id="1027" name="文本占位符 1026"/>
          <p:cNvSpPr>
            <a:spLocks noGrp="1"/>
          </p:cNvSpPr>
          <p:nvPr>
            <p:ph type="body"/>
          </p:nvPr>
        </p:nvSpPr>
        <p:spPr>
          <a:xfrm>
            <a:off x="457200" y="1600200"/>
            <a:ext cx="8229600" cy="4530725"/>
          </a:xfrm>
          <a:prstGeom prst="rect">
            <a:avLst/>
          </a:prstGeom>
          <a:noFill/>
          <a:ln w="9525">
            <a:noFill/>
          </a:ln>
        </p:spPr>
        <p:txBody>
          <a:bodyPr anchor="t"/>
          <a:p>
            <a:pPr lvl="0"/>
            <a:r>
              <a:rPr lang="zh-CN" altLang="en-US"/>
              <a:t>单击此处编辑母版文本样式</a:t>
            </a:r>
            <a:endParaRPr lang="zh-CN" altLang="en-US"/>
          </a:p>
          <a:p>
            <a:pPr lvl="1" indent="-28575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1028" name="日期占位符 1027"/>
          <p:cNvSpPr>
            <a:spLocks noGrp="1"/>
          </p:cNvSpPr>
          <p:nvPr>
            <p:ph type="dt" sz="half" idx="2"/>
          </p:nvPr>
        </p:nvSpPr>
        <p:spPr>
          <a:xfrm>
            <a:off x="457200" y="6248400"/>
            <a:ext cx="2133600" cy="457200"/>
          </a:xfrm>
          <a:prstGeom prst="rect">
            <a:avLst/>
          </a:prstGeom>
          <a:noFill/>
          <a:ln w="9525">
            <a:noFill/>
          </a:ln>
        </p:spPr>
        <p:txBody>
          <a:bodyPr/>
          <a:lstStyle>
            <a:lvl1pPr>
              <a:defRPr sz="1000">
                <a:latin typeface="Verdana" panose="020B0604030504040204" pitchFamily="2" charset="0"/>
              </a:defRPr>
            </a:lvl1pPr>
          </a:lstStyle>
          <a:p>
            <a:pPr lvl="0" fontAlgn="base"/>
            <a:endParaRPr lang="zh-CN" altLang="en-US" strike="noStrike" noProof="1" dirty="0"/>
          </a:p>
        </p:txBody>
      </p:sp>
      <p:sp>
        <p:nvSpPr>
          <p:cNvPr id="1029" name="页脚占位符 1028"/>
          <p:cNvSpPr>
            <a:spLocks noGrp="1"/>
          </p:cNvSpPr>
          <p:nvPr>
            <p:ph type="ftr" sz="quarter" idx="3"/>
          </p:nvPr>
        </p:nvSpPr>
        <p:spPr>
          <a:xfrm>
            <a:off x="3124200" y="6248400"/>
            <a:ext cx="2895600" cy="457200"/>
          </a:xfrm>
          <a:prstGeom prst="rect">
            <a:avLst/>
          </a:prstGeom>
          <a:noFill/>
          <a:ln w="9525">
            <a:noFill/>
          </a:ln>
        </p:spPr>
        <p:txBody>
          <a:bodyPr/>
          <a:lstStyle>
            <a:lvl1pPr algn="ctr">
              <a:defRPr sz="1000">
                <a:latin typeface="Verdana" panose="020B0604030504040204" pitchFamily="2" charset="0"/>
              </a:defRPr>
            </a:lvl1pPr>
          </a:lstStyle>
          <a:p>
            <a:pPr lvl="0" fontAlgn="base"/>
            <a:endParaRPr lang="zh-CN" altLang="en-US" strike="noStrike" noProof="1" dirty="0"/>
          </a:p>
        </p:txBody>
      </p:sp>
      <p:sp>
        <p:nvSpPr>
          <p:cNvPr id="1030" name="灯片编号占位符 1029"/>
          <p:cNvSpPr>
            <a:spLocks noGrp="1"/>
          </p:cNvSpPr>
          <p:nvPr>
            <p:ph type="sldNum" sz="quarter" idx="4"/>
          </p:nvPr>
        </p:nvSpPr>
        <p:spPr>
          <a:xfrm>
            <a:off x="6553200" y="6248400"/>
            <a:ext cx="2133600" cy="457200"/>
          </a:xfrm>
          <a:prstGeom prst="rect">
            <a:avLst/>
          </a:prstGeom>
          <a:noFill/>
          <a:ln w="9525">
            <a:noFill/>
          </a:ln>
        </p:spPr>
        <p:txBody>
          <a:bodyPr/>
          <a:lstStyle>
            <a:lvl1pPr algn="r">
              <a:defRPr sz="1000">
                <a:latin typeface="Verdana" panose="020B0604030504040204" pitchFamily="2" charset="0"/>
              </a:defRPr>
            </a:lvl1pPr>
          </a:lstStyle>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
        <p:nvSpPr>
          <p:cNvPr id="1031" name="矩形 1030"/>
          <p:cNvSpPr/>
          <p:nvPr/>
        </p:nvSpPr>
        <p:spPr>
          <a:xfrm>
            <a:off x="0" y="0"/>
            <a:ext cx="228600" cy="2286000"/>
          </a:xfrm>
          <a:prstGeom prst="rect">
            <a:avLst/>
          </a:prstGeom>
          <a:solidFill>
            <a:schemeClr val="bg2"/>
          </a:solidFill>
          <a:ln w="9525">
            <a:noFill/>
          </a:ln>
        </p:spPr>
        <p:txBody>
          <a:bodyPr wrap="none" anchor="ctr"/>
          <a:p>
            <a:pPr lvl="0" algn="ctr"/>
            <a:endParaRPr lang="zh-CN" altLang="en-US" sz="2400" dirty="0">
              <a:latin typeface="Times New Roman" panose="02020603050405020304" pitchFamily="2" charset="0"/>
              <a:ea typeface="宋体" panose="02010600030101010101" pitchFamily="2" charset="-122"/>
            </a:endParaRPr>
          </a:p>
        </p:txBody>
      </p:sp>
      <p:sp>
        <p:nvSpPr>
          <p:cNvPr id="1032" name="直接连接符 1031"/>
          <p:cNvSpPr/>
          <p:nvPr/>
        </p:nvSpPr>
        <p:spPr>
          <a:xfrm>
            <a:off x="457200" y="1447800"/>
            <a:ext cx="8077200" cy="0"/>
          </a:xfrm>
          <a:prstGeom prst="line">
            <a:avLst/>
          </a:prstGeom>
          <a:ln w="19050" cap="flat" cmpd="sng">
            <a:solidFill>
              <a:schemeClr val="tx2"/>
            </a:solidFill>
            <a:prstDash val="solid"/>
            <a:round/>
            <a:headEnd type="none" w="med" len="med"/>
            <a:tailEnd type="none" w="med" len="med"/>
          </a:ln>
        </p:spPr>
      </p:sp>
      <p:sp>
        <p:nvSpPr>
          <p:cNvPr id="1033" name="矩形 1032"/>
          <p:cNvSpPr/>
          <p:nvPr/>
        </p:nvSpPr>
        <p:spPr>
          <a:xfrm>
            <a:off x="0" y="2286000"/>
            <a:ext cx="228600" cy="2286000"/>
          </a:xfrm>
          <a:prstGeom prst="rect">
            <a:avLst/>
          </a:prstGeom>
          <a:solidFill>
            <a:schemeClr val="accent2"/>
          </a:solidFill>
          <a:ln w="9525">
            <a:noFill/>
          </a:ln>
        </p:spPr>
        <p:txBody>
          <a:bodyPr wrap="none" anchor="ctr"/>
          <a:p>
            <a:pPr lvl="0" algn="ctr"/>
            <a:endParaRPr lang="zh-CN" altLang="en-US" sz="2400" dirty="0">
              <a:latin typeface="Times New Roman" panose="02020603050405020304" pitchFamily="2" charset="0"/>
              <a:ea typeface="宋体" panose="02010600030101010101" pitchFamily="2" charset="-122"/>
            </a:endParaRPr>
          </a:p>
        </p:txBody>
      </p:sp>
      <p:sp>
        <p:nvSpPr>
          <p:cNvPr id="1034" name="矩形 1033"/>
          <p:cNvSpPr/>
          <p:nvPr/>
        </p:nvSpPr>
        <p:spPr>
          <a:xfrm>
            <a:off x="0" y="4572000"/>
            <a:ext cx="228600" cy="2286000"/>
          </a:xfrm>
          <a:prstGeom prst="rect">
            <a:avLst/>
          </a:prstGeom>
          <a:solidFill>
            <a:schemeClr val="tx2"/>
          </a:solidFill>
          <a:ln w="9525">
            <a:noFill/>
          </a:ln>
        </p:spPr>
        <p:txBody>
          <a:bodyPr wrap="none" anchor="ctr"/>
          <a:p>
            <a:pPr lvl="0" algn="ctr"/>
            <a:endParaRPr lang="zh-CN" altLang="en-US" sz="2400" dirty="0">
              <a:latin typeface="Times New Roman" panose="02020603050405020304" pitchFamily="2" charset="0"/>
              <a:ea typeface="宋体" panose="02010600030101010101" pitchFamily="2"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marL="0" lvl="0" indent="0" algn="l" defTabSz="914400" eaLnBrk="1" fontAlgn="base" latinLnBrk="0" hangingPunct="1">
        <a:lnSpc>
          <a:spcPct val="100000"/>
        </a:lnSpc>
        <a:spcBef>
          <a:spcPct val="0"/>
        </a:spcBef>
        <a:spcAft>
          <a:spcPct val="0"/>
        </a:spcAft>
        <a:buClr>
          <a:srgbClr val="000000"/>
        </a:buClr>
        <a:buNone/>
        <a:defRPr sz="4400" b="1"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lr>
          <a:schemeClr val="bg2"/>
        </a:buClr>
        <a:buSzPct val="75000"/>
        <a:buFont typeface="Wingdings" panose="05000000000000000000" pitchFamily="2" charset="2"/>
        <a:buChar char="p"/>
        <a:defRPr sz="3200" b="1"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defRPr sz="2800" b="1"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lr>
          <a:schemeClr val="accent1"/>
        </a:buClr>
        <a:buSzPct val="65000"/>
        <a:buFont typeface="Wingdings" panose="05000000000000000000" pitchFamily="2" charset="2"/>
        <a:buChar char="p"/>
        <a:defRPr sz="2400" b="1"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lr>
          <a:schemeClr val="bg2"/>
        </a:buClr>
        <a:buFont typeface="Wingdings" panose="05000000000000000000" pitchFamily="2" charset="2"/>
        <a:buChar char="§"/>
        <a:defRPr sz="2000" b="1"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050" name="标题 1025"/>
          <p:cNvSpPr>
            <a:spLocks noGrp="1"/>
          </p:cNvSpPr>
          <p:nvPr>
            <p:ph type="title"/>
          </p:nvPr>
        </p:nvSpPr>
        <p:spPr>
          <a:xfrm>
            <a:off x="457200" y="277813"/>
            <a:ext cx="8229600" cy="1139825"/>
          </a:xfrm>
          <a:prstGeom prst="rect">
            <a:avLst/>
          </a:prstGeom>
          <a:noFill/>
          <a:ln w="9525">
            <a:noFill/>
          </a:ln>
        </p:spPr>
        <p:txBody>
          <a:bodyPr anchor="b"/>
          <a:p>
            <a:pPr lvl="0"/>
            <a:r>
              <a:rPr lang="zh-CN" altLang="en-US"/>
              <a:t>单击此处编辑母版标题样式</a:t>
            </a:r>
            <a:endParaRPr lang="zh-CN" altLang="en-US"/>
          </a:p>
        </p:txBody>
      </p:sp>
      <p:sp>
        <p:nvSpPr>
          <p:cNvPr id="2051" name="文本占位符 1026"/>
          <p:cNvSpPr>
            <a:spLocks noGrp="1"/>
          </p:cNvSpPr>
          <p:nvPr>
            <p:ph type="body"/>
          </p:nvPr>
        </p:nvSpPr>
        <p:spPr>
          <a:xfrm>
            <a:off x="457200" y="1600200"/>
            <a:ext cx="8229600" cy="4530725"/>
          </a:xfrm>
          <a:prstGeom prst="rect">
            <a:avLst/>
          </a:prstGeom>
          <a:noFill/>
          <a:ln w="9525">
            <a:noFill/>
          </a:ln>
        </p:spPr>
        <p:txBody>
          <a:bodyPr anchor="t"/>
          <a:p>
            <a:pPr lvl="0"/>
            <a:r>
              <a:rPr lang="zh-CN" altLang="en-US"/>
              <a:t>单击此处编辑母版文本样式</a:t>
            </a:r>
            <a:endParaRPr lang="zh-CN" altLang="en-US"/>
          </a:p>
          <a:p>
            <a:pPr lvl="1" indent="-28575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1028" name="日期占位符 1027"/>
          <p:cNvSpPr>
            <a:spLocks noGrp="1"/>
          </p:cNvSpPr>
          <p:nvPr>
            <p:ph type="dt" sz="half" idx="2"/>
          </p:nvPr>
        </p:nvSpPr>
        <p:spPr>
          <a:xfrm>
            <a:off x="457200" y="6248400"/>
            <a:ext cx="2133600" cy="457200"/>
          </a:xfrm>
          <a:prstGeom prst="rect">
            <a:avLst/>
          </a:prstGeom>
          <a:noFill/>
          <a:ln w="9525">
            <a:noFill/>
          </a:ln>
        </p:spPr>
        <p:txBody>
          <a:bodyPr/>
          <a:lstStyle>
            <a:lvl1pPr>
              <a:defRPr sz="1000">
                <a:latin typeface="Verdana" panose="020B0604030504040204" pitchFamily="2" charset="0"/>
              </a:defRPr>
            </a:lvl1pPr>
          </a:lstStyle>
          <a:p>
            <a:pPr lvl="0" fontAlgn="base"/>
            <a:endParaRPr lang="zh-CN" altLang="en-US" strike="noStrike" noProof="1" dirty="0"/>
          </a:p>
        </p:txBody>
      </p:sp>
      <p:sp>
        <p:nvSpPr>
          <p:cNvPr id="1029" name="页脚占位符 1028"/>
          <p:cNvSpPr>
            <a:spLocks noGrp="1"/>
          </p:cNvSpPr>
          <p:nvPr>
            <p:ph type="ftr" sz="quarter" idx="3"/>
          </p:nvPr>
        </p:nvSpPr>
        <p:spPr>
          <a:xfrm>
            <a:off x="3124200" y="6248400"/>
            <a:ext cx="2895600" cy="457200"/>
          </a:xfrm>
          <a:prstGeom prst="rect">
            <a:avLst/>
          </a:prstGeom>
          <a:noFill/>
          <a:ln w="9525">
            <a:noFill/>
          </a:ln>
        </p:spPr>
        <p:txBody>
          <a:bodyPr/>
          <a:lstStyle>
            <a:lvl1pPr algn="ctr">
              <a:defRPr sz="1000">
                <a:latin typeface="Verdana" panose="020B0604030504040204" pitchFamily="2" charset="0"/>
              </a:defRPr>
            </a:lvl1pPr>
          </a:lstStyle>
          <a:p>
            <a:pPr lvl="0" fontAlgn="base"/>
            <a:endParaRPr lang="zh-CN" altLang="en-US" strike="noStrike" noProof="1" dirty="0"/>
          </a:p>
        </p:txBody>
      </p:sp>
      <p:sp>
        <p:nvSpPr>
          <p:cNvPr id="1030" name="灯片编号占位符 1029"/>
          <p:cNvSpPr>
            <a:spLocks noGrp="1"/>
          </p:cNvSpPr>
          <p:nvPr>
            <p:ph type="sldNum" sz="quarter" idx="4"/>
          </p:nvPr>
        </p:nvSpPr>
        <p:spPr>
          <a:xfrm>
            <a:off x="6553200" y="6248400"/>
            <a:ext cx="2133600" cy="457200"/>
          </a:xfrm>
          <a:prstGeom prst="rect">
            <a:avLst/>
          </a:prstGeom>
          <a:noFill/>
          <a:ln w="9525">
            <a:noFill/>
          </a:ln>
        </p:spPr>
        <p:txBody>
          <a:bodyPr/>
          <a:lstStyle>
            <a:lvl1pPr algn="r">
              <a:defRPr sz="1000">
                <a:latin typeface="Verdana" panose="020B0604030504040204" pitchFamily="2" charset="0"/>
              </a:defRPr>
            </a:lvl1pPr>
          </a:lstStyle>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
        <p:nvSpPr>
          <p:cNvPr id="2055" name="矩形 1030"/>
          <p:cNvSpPr/>
          <p:nvPr/>
        </p:nvSpPr>
        <p:spPr>
          <a:xfrm>
            <a:off x="0" y="0"/>
            <a:ext cx="228600" cy="2286000"/>
          </a:xfrm>
          <a:prstGeom prst="rect">
            <a:avLst/>
          </a:prstGeom>
          <a:solidFill>
            <a:schemeClr val="bg2"/>
          </a:solidFill>
          <a:ln w="9525">
            <a:noFill/>
          </a:ln>
        </p:spPr>
        <p:txBody>
          <a:bodyPr wrap="none" anchor="ctr"/>
          <a:p>
            <a:pPr lvl="0" algn="ctr"/>
            <a:endParaRPr lang="zh-CN" altLang="en-US" sz="2400" dirty="0">
              <a:latin typeface="Times New Roman" panose="02020603050405020304" pitchFamily="2" charset="0"/>
              <a:ea typeface="宋体" panose="02010600030101010101" pitchFamily="2" charset="-122"/>
            </a:endParaRPr>
          </a:p>
        </p:txBody>
      </p:sp>
      <p:sp>
        <p:nvSpPr>
          <p:cNvPr id="2056" name="直接连接符 1031"/>
          <p:cNvSpPr/>
          <p:nvPr/>
        </p:nvSpPr>
        <p:spPr>
          <a:xfrm>
            <a:off x="457200" y="1447800"/>
            <a:ext cx="8077200" cy="0"/>
          </a:xfrm>
          <a:prstGeom prst="line">
            <a:avLst/>
          </a:prstGeom>
          <a:ln w="19050" cap="flat" cmpd="sng">
            <a:solidFill>
              <a:schemeClr val="tx2"/>
            </a:solidFill>
            <a:prstDash val="solid"/>
            <a:round/>
            <a:headEnd type="none" w="med" len="med"/>
            <a:tailEnd type="none" w="med" len="med"/>
          </a:ln>
        </p:spPr>
      </p:sp>
      <p:sp>
        <p:nvSpPr>
          <p:cNvPr id="2057" name="矩形 1032"/>
          <p:cNvSpPr/>
          <p:nvPr/>
        </p:nvSpPr>
        <p:spPr>
          <a:xfrm>
            <a:off x="0" y="2286000"/>
            <a:ext cx="228600" cy="2286000"/>
          </a:xfrm>
          <a:prstGeom prst="rect">
            <a:avLst/>
          </a:prstGeom>
          <a:solidFill>
            <a:schemeClr val="accent2"/>
          </a:solidFill>
          <a:ln w="9525">
            <a:noFill/>
          </a:ln>
        </p:spPr>
        <p:txBody>
          <a:bodyPr wrap="none" anchor="ctr"/>
          <a:p>
            <a:pPr lvl="0" algn="ctr"/>
            <a:endParaRPr lang="zh-CN" altLang="en-US" sz="2400" dirty="0">
              <a:latin typeface="Times New Roman" panose="02020603050405020304" pitchFamily="2" charset="0"/>
              <a:ea typeface="宋体" panose="02010600030101010101" pitchFamily="2" charset="-122"/>
            </a:endParaRPr>
          </a:p>
        </p:txBody>
      </p:sp>
      <p:sp>
        <p:nvSpPr>
          <p:cNvPr id="2058" name="矩形 1033"/>
          <p:cNvSpPr/>
          <p:nvPr/>
        </p:nvSpPr>
        <p:spPr>
          <a:xfrm>
            <a:off x="0" y="4572000"/>
            <a:ext cx="228600" cy="2286000"/>
          </a:xfrm>
          <a:prstGeom prst="rect">
            <a:avLst/>
          </a:prstGeom>
          <a:solidFill>
            <a:schemeClr val="tx2"/>
          </a:solidFill>
          <a:ln w="9525">
            <a:noFill/>
          </a:ln>
        </p:spPr>
        <p:txBody>
          <a:bodyPr wrap="none" anchor="ctr"/>
          <a:p>
            <a:pPr lvl="0" algn="ctr"/>
            <a:endParaRPr lang="zh-CN" altLang="en-US" sz="2400" dirty="0">
              <a:latin typeface="Times New Roman" panose="02020603050405020304" pitchFamily="2" charset="0"/>
              <a:ea typeface="宋体" panose="02010600030101010101" pitchFamily="2" charset="-122"/>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lvl1pPr marL="0" lvl="0" indent="0" algn="l" defTabSz="914400" eaLnBrk="1" fontAlgn="base" latinLnBrk="0" hangingPunct="1">
        <a:lnSpc>
          <a:spcPct val="100000"/>
        </a:lnSpc>
        <a:spcBef>
          <a:spcPct val="0"/>
        </a:spcBef>
        <a:spcAft>
          <a:spcPct val="0"/>
        </a:spcAft>
        <a:buClr>
          <a:srgbClr val="000000"/>
        </a:buClr>
        <a:buNone/>
        <a:defRPr sz="4400" b="1"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lr>
          <a:schemeClr val="bg2"/>
        </a:buClr>
        <a:buSzPct val="75000"/>
        <a:buFont typeface="Wingdings" panose="05000000000000000000" pitchFamily="2" charset="2"/>
        <a:buChar char="p"/>
        <a:defRPr sz="3200" b="1"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defRPr sz="2800" b="1"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lr>
          <a:schemeClr val="accent1"/>
        </a:buClr>
        <a:buSzPct val="65000"/>
        <a:buFont typeface="Wingdings" panose="05000000000000000000" pitchFamily="2" charset="2"/>
        <a:buChar char="p"/>
        <a:defRPr sz="2400" b="1"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lr>
          <a:schemeClr val="bg2"/>
        </a:buClr>
        <a:buFont typeface="Wingdings" panose="05000000000000000000" pitchFamily="2" charset="2"/>
        <a:buChar char="§"/>
        <a:defRPr sz="2000" b="1"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3074" name="标题 1025"/>
          <p:cNvSpPr>
            <a:spLocks noGrp="1"/>
          </p:cNvSpPr>
          <p:nvPr>
            <p:ph type="title"/>
          </p:nvPr>
        </p:nvSpPr>
        <p:spPr>
          <a:xfrm>
            <a:off x="457200" y="277813"/>
            <a:ext cx="8229600" cy="1139825"/>
          </a:xfrm>
          <a:prstGeom prst="rect">
            <a:avLst/>
          </a:prstGeom>
          <a:noFill/>
          <a:ln w="9525">
            <a:noFill/>
          </a:ln>
        </p:spPr>
        <p:txBody>
          <a:bodyPr anchor="b"/>
          <a:p>
            <a:pPr lvl="0"/>
            <a:r>
              <a:rPr lang="zh-CN" altLang="en-US"/>
              <a:t>单击此处编辑母版标题样式</a:t>
            </a:r>
            <a:endParaRPr lang="zh-CN" altLang="en-US"/>
          </a:p>
        </p:txBody>
      </p:sp>
      <p:sp>
        <p:nvSpPr>
          <p:cNvPr id="3075" name="文本占位符 1026"/>
          <p:cNvSpPr>
            <a:spLocks noGrp="1"/>
          </p:cNvSpPr>
          <p:nvPr>
            <p:ph type="body"/>
          </p:nvPr>
        </p:nvSpPr>
        <p:spPr>
          <a:xfrm>
            <a:off x="457200" y="1600200"/>
            <a:ext cx="8229600" cy="4530725"/>
          </a:xfrm>
          <a:prstGeom prst="rect">
            <a:avLst/>
          </a:prstGeom>
          <a:noFill/>
          <a:ln w="9525">
            <a:noFill/>
          </a:ln>
        </p:spPr>
        <p:txBody>
          <a:bodyPr anchor="t"/>
          <a:p>
            <a:pPr lvl="0"/>
            <a:r>
              <a:rPr lang="zh-CN" altLang="en-US"/>
              <a:t>单击此处编辑母版文本样式</a:t>
            </a:r>
            <a:endParaRPr lang="zh-CN" altLang="en-US"/>
          </a:p>
          <a:p>
            <a:pPr lvl="1" indent="-28575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1028" name="日期占位符 1027"/>
          <p:cNvSpPr>
            <a:spLocks noGrp="1"/>
          </p:cNvSpPr>
          <p:nvPr>
            <p:ph type="dt" sz="half" idx="2"/>
          </p:nvPr>
        </p:nvSpPr>
        <p:spPr>
          <a:xfrm>
            <a:off x="457200" y="6248400"/>
            <a:ext cx="2133600" cy="457200"/>
          </a:xfrm>
          <a:prstGeom prst="rect">
            <a:avLst/>
          </a:prstGeom>
          <a:noFill/>
          <a:ln w="9525">
            <a:noFill/>
          </a:ln>
        </p:spPr>
        <p:txBody>
          <a:bodyPr/>
          <a:lstStyle>
            <a:lvl1pPr>
              <a:defRPr sz="1000">
                <a:latin typeface="Verdana" panose="020B0604030504040204" pitchFamily="2" charset="0"/>
              </a:defRPr>
            </a:lvl1pPr>
          </a:lstStyle>
          <a:p>
            <a:pPr lvl="0" fontAlgn="base"/>
            <a:endParaRPr lang="zh-CN" altLang="en-US" strike="noStrike" noProof="1" dirty="0"/>
          </a:p>
        </p:txBody>
      </p:sp>
      <p:sp>
        <p:nvSpPr>
          <p:cNvPr id="1029" name="页脚占位符 1028"/>
          <p:cNvSpPr>
            <a:spLocks noGrp="1"/>
          </p:cNvSpPr>
          <p:nvPr>
            <p:ph type="ftr" sz="quarter" idx="3"/>
          </p:nvPr>
        </p:nvSpPr>
        <p:spPr>
          <a:xfrm>
            <a:off x="3124200" y="6248400"/>
            <a:ext cx="2895600" cy="457200"/>
          </a:xfrm>
          <a:prstGeom prst="rect">
            <a:avLst/>
          </a:prstGeom>
          <a:noFill/>
          <a:ln w="9525">
            <a:noFill/>
          </a:ln>
        </p:spPr>
        <p:txBody>
          <a:bodyPr/>
          <a:lstStyle>
            <a:lvl1pPr algn="ctr">
              <a:defRPr sz="1000">
                <a:latin typeface="Verdana" panose="020B0604030504040204" pitchFamily="2" charset="0"/>
              </a:defRPr>
            </a:lvl1pPr>
          </a:lstStyle>
          <a:p>
            <a:pPr lvl="0" fontAlgn="base"/>
            <a:endParaRPr lang="zh-CN" altLang="en-US" strike="noStrike" noProof="1" dirty="0"/>
          </a:p>
        </p:txBody>
      </p:sp>
      <p:sp>
        <p:nvSpPr>
          <p:cNvPr id="1030" name="灯片编号占位符 1029"/>
          <p:cNvSpPr>
            <a:spLocks noGrp="1"/>
          </p:cNvSpPr>
          <p:nvPr>
            <p:ph type="sldNum" sz="quarter" idx="4"/>
          </p:nvPr>
        </p:nvSpPr>
        <p:spPr>
          <a:xfrm>
            <a:off x="6553200" y="6248400"/>
            <a:ext cx="2133600" cy="457200"/>
          </a:xfrm>
          <a:prstGeom prst="rect">
            <a:avLst/>
          </a:prstGeom>
          <a:noFill/>
          <a:ln w="9525">
            <a:noFill/>
          </a:ln>
        </p:spPr>
        <p:txBody>
          <a:bodyPr/>
          <a:lstStyle>
            <a:lvl1pPr algn="r">
              <a:defRPr sz="1000">
                <a:latin typeface="Verdana" panose="020B0604030504040204" pitchFamily="2" charset="0"/>
              </a:defRPr>
            </a:lvl1pPr>
          </a:lstStyle>
          <a:p>
            <a:pPr lvl="0" fontAlgn="base"/>
            <a:fld id="{9A0DB2DC-4C9A-4742-B13C-FB6460FD3503}" type="slidenum">
              <a:rPr lang="zh-CN" altLang="en-US" strike="noStrike" noProof="1" dirty="0">
                <a:latin typeface="Verdana" panose="020B0604030504040204" pitchFamily="2" charset="0"/>
                <a:ea typeface="宋体" panose="02010600030101010101" pitchFamily="2" charset="-122"/>
                <a:cs typeface="+mn-ea"/>
              </a:rPr>
            </a:fld>
            <a:endParaRPr lang="zh-CN" altLang="en-US" strike="noStrike" noProof="1" dirty="0"/>
          </a:p>
        </p:txBody>
      </p:sp>
      <p:sp>
        <p:nvSpPr>
          <p:cNvPr id="3079" name="矩形 1030"/>
          <p:cNvSpPr/>
          <p:nvPr/>
        </p:nvSpPr>
        <p:spPr>
          <a:xfrm>
            <a:off x="0" y="0"/>
            <a:ext cx="228600" cy="2286000"/>
          </a:xfrm>
          <a:prstGeom prst="rect">
            <a:avLst/>
          </a:prstGeom>
          <a:solidFill>
            <a:schemeClr val="bg2"/>
          </a:solidFill>
          <a:ln w="9525">
            <a:noFill/>
          </a:ln>
        </p:spPr>
        <p:txBody>
          <a:bodyPr wrap="none" anchor="ctr"/>
          <a:p>
            <a:pPr lvl="0" algn="ctr"/>
            <a:endParaRPr lang="zh-CN" altLang="en-US" sz="2400" dirty="0">
              <a:latin typeface="Times New Roman" panose="02020603050405020304" pitchFamily="2" charset="0"/>
              <a:ea typeface="宋体" panose="02010600030101010101" pitchFamily="2" charset="-122"/>
            </a:endParaRPr>
          </a:p>
        </p:txBody>
      </p:sp>
      <p:sp>
        <p:nvSpPr>
          <p:cNvPr id="3080" name="直接连接符 1031"/>
          <p:cNvSpPr/>
          <p:nvPr/>
        </p:nvSpPr>
        <p:spPr>
          <a:xfrm>
            <a:off x="457200" y="1447800"/>
            <a:ext cx="8077200" cy="0"/>
          </a:xfrm>
          <a:prstGeom prst="line">
            <a:avLst/>
          </a:prstGeom>
          <a:ln w="19050" cap="flat" cmpd="sng">
            <a:solidFill>
              <a:schemeClr val="tx2"/>
            </a:solidFill>
            <a:prstDash val="solid"/>
            <a:round/>
            <a:headEnd type="none" w="med" len="med"/>
            <a:tailEnd type="none" w="med" len="med"/>
          </a:ln>
        </p:spPr>
      </p:sp>
      <p:sp>
        <p:nvSpPr>
          <p:cNvPr id="3081" name="矩形 1032"/>
          <p:cNvSpPr/>
          <p:nvPr/>
        </p:nvSpPr>
        <p:spPr>
          <a:xfrm>
            <a:off x="0" y="2286000"/>
            <a:ext cx="228600" cy="2286000"/>
          </a:xfrm>
          <a:prstGeom prst="rect">
            <a:avLst/>
          </a:prstGeom>
          <a:solidFill>
            <a:schemeClr val="accent2"/>
          </a:solidFill>
          <a:ln w="9525">
            <a:noFill/>
          </a:ln>
        </p:spPr>
        <p:txBody>
          <a:bodyPr wrap="none" anchor="ctr"/>
          <a:p>
            <a:pPr lvl="0" algn="ctr"/>
            <a:endParaRPr lang="zh-CN" altLang="en-US" sz="2400" dirty="0">
              <a:latin typeface="Times New Roman" panose="02020603050405020304" pitchFamily="2" charset="0"/>
              <a:ea typeface="宋体" panose="02010600030101010101" pitchFamily="2" charset="-122"/>
            </a:endParaRPr>
          </a:p>
        </p:txBody>
      </p:sp>
      <p:sp>
        <p:nvSpPr>
          <p:cNvPr id="3082" name="矩形 1033"/>
          <p:cNvSpPr/>
          <p:nvPr/>
        </p:nvSpPr>
        <p:spPr>
          <a:xfrm>
            <a:off x="0" y="4572000"/>
            <a:ext cx="228600" cy="2286000"/>
          </a:xfrm>
          <a:prstGeom prst="rect">
            <a:avLst/>
          </a:prstGeom>
          <a:solidFill>
            <a:schemeClr val="tx2"/>
          </a:solidFill>
          <a:ln w="9525">
            <a:noFill/>
          </a:ln>
        </p:spPr>
        <p:txBody>
          <a:bodyPr wrap="none" anchor="ctr"/>
          <a:p>
            <a:pPr lvl="0" algn="ctr"/>
            <a:endParaRPr lang="zh-CN" altLang="en-US" sz="2400" dirty="0">
              <a:latin typeface="Times New Roman" panose="02020603050405020304" pitchFamily="2" charset="0"/>
              <a:ea typeface="宋体" panose="02010600030101010101" pitchFamily="2" charset="-122"/>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marL="0" lvl="0" indent="0" algn="l" defTabSz="914400" eaLnBrk="1" fontAlgn="base" latinLnBrk="0" hangingPunct="1">
        <a:lnSpc>
          <a:spcPct val="100000"/>
        </a:lnSpc>
        <a:spcBef>
          <a:spcPct val="0"/>
        </a:spcBef>
        <a:spcAft>
          <a:spcPct val="0"/>
        </a:spcAft>
        <a:buClr>
          <a:srgbClr val="000000"/>
        </a:buClr>
        <a:buNone/>
        <a:defRPr sz="4400" b="1"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lr>
          <a:schemeClr val="bg2"/>
        </a:buClr>
        <a:buSzPct val="75000"/>
        <a:buFont typeface="Wingdings" panose="05000000000000000000" pitchFamily="2" charset="2"/>
        <a:buChar char="p"/>
        <a:defRPr sz="3200" b="1"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defRPr sz="2800" b="1"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lr>
          <a:schemeClr val="accent1"/>
        </a:buClr>
        <a:buSzPct val="65000"/>
        <a:buFont typeface="Wingdings" panose="05000000000000000000" pitchFamily="2" charset="2"/>
        <a:buChar char="p"/>
        <a:defRPr sz="2400" b="1"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lr>
          <a:schemeClr val="bg2"/>
        </a:buClr>
        <a:buFont typeface="Wingdings" panose="05000000000000000000" pitchFamily="2" charset="2"/>
        <a:buChar char="§"/>
        <a:defRPr sz="2000" b="1"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lr>
          <a:schemeClr val="tx2"/>
        </a:buClr>
        <a:buSzPct val="80000"/>
        <a:buFont typeface="Wingdings" panose="05000000000000000000" pitchFamily="2" charset="2"/>
        <a:buChar char="§"/>
        <a:defRPr sz="2000" b="1"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emf"/></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emf"/><Relationship Id="rId1" Type="http://schemas.openxmlformats.org/officeDocument/2006/relationships/image" Target="../media/image10.emf"/></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GIF"/></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2.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hemeOverride" Target="../theme/themeOverride1.xml"/><Relationship Id="rId1" Type="http://schemas.openxmlformats.org/officeDocument/2006/relationships/image" Target="../media/image13.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emf"/></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emf"/><Relationship Id="rId1" Type="http://schemas.openxmlformats.org/officeDocument/2006/relationships/image" Target="../media/image1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18.emf"/></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19.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0.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1.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2.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3.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4.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5.emf"/></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56.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4.xml"/><Relationship Id="rId2" Type="http://schemas.openxmlformats.org/officeDocument/2006/relationships/themeOverride" Target="../theme/themeOverride3.xml"/><Relationship Id="rId1" Type="http://schemas.openxmlformats.org/officeDocument/2006/relationships/image" Target="../media/image26.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27.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28.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29.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30.emf"/></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31.em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3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14.em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image" Target="../media/image34.emf"/><Relationship Id="rId1" Type="http://schemas.openxmlformats.org/officeDocument/2006/relationships/image" Target="../media/image33.em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35.emf"/></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36.emf"/></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37.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标题 4097"/>
          <p:cNvSpPr>
            <a:spLocks noGrp="1"/>
          </p:cNvSpPr>
          <p:nvPr>
            <p:ph type="ctrTitle"/>
          </p:nvPr>
        </p:nvSpPr>
        <p:spPr>
          <a:ln/>
        </p:spPr>
        <p:txBody>
          <a:bodyPr anchor="b"/>
          <a:p>
            <a:pPr defTabSz="914400">
              <a:buClrTx/>
              <a:buSzTx/>
              <a:buFontTx/>
            </a:pPr>
            <a:r>
              <a:rPr lang="en-US" altLang="zh-CN" sz="4400" kern="1200" baseline="0">
                <a:latin typeface="+mj-lt"/>
                <a:ea typeface="+mj-ea"/>
                <a:cs typeface="+mj-cs"/>
              </a:rPr>
              <a:t>Software Engineering Approach to</a:t>
            </a:r>
            <a:br>
              <a:rPr lang="en-US" altLang="zh-CN" sz="4400" kern="1200" baseline="0">
                <a:latin typeface="+mj-lt"/>
                <a:ea typeface="+mj-ea"/>
                <a:cs typeface="+mj-cs"/>
              </a:rPr>
            </a:br>
            <a:r>
              <a:rPr lang="en-US" altLang="zh-CN" sz="4400" kern="1200" baseline="0">
                <a:latin typeface="+mj-lt"/>
                <a:ea typeface="+mj-ea"/>
                <a:cs typeface="+mj-cs"/>
              </a:rPr>
              <a:t>Human-Computer-Interaction</a:t>
            </a:r>
            <a:endParaRPr lang="en-US" altLang="zh-CN" sz="4400" kern="1200" baseline="0" dirty="0">
              <a:latin typeface="+mj-lt"/>
              <a:ea typeface="+mj-ea"/>
              <a:cs typeface="+mj-cs"/>
            </a:endParaRPr>
          </a:p>
        </p:txBody>
      </p:sp>
      <p:sp>
        <p:nvSpPr>
          <p:cNvPr id="8194" name="副标题 4098"/>
          <p:cNvSpPr>
            <a:spLocks noGrp="1"/>
          </p:cNvSpPr>
          <p:nvPr>
            <p:ph type="subTitle" idx="1"/>
          </p:nvPr>
        </p:nvSpPr>
        <p:spPr>
          <a:ln/>
        </p:spPr>
        <p:txBody>
          <a:bodyPr anchor="t"/>
          <a:p>
            <a:pPr defTabSz="914400">
              <a:buSzPct val="75000"/>
            </a:pPr>
            <a:r>
              <a:rPr lang="en-US" altLang="zh-CN" kern="1200" baseline="0" dirty="0">
                <a:latin typeface="+mn-lt"/>
                <a:ea typeface="+mn-ea"/>
                <a:cs typeface="+mn-cs"/>
              </a:rPr>
              <a:t>Chapter 6  Interaction Design </a:t>
            </a:r>
            <a:endParaRPr lang="en-US" altLang="zh-CN" kern="1200" baseline="0" dirty="0">
              <a:latin typeface="+mn-lt"/>
              <a:ea typeface="+mn-ea"/>
              <a:cs typeface="+mn-cs"/>
            </a:endParaRPr>
          </a:p>
        </p:txBody>
      </p:sp>
      <p:sp>
        <p:nvSpPr>
          <p:cNvPr id="8195" name="页脚占位符 1"/>
          <p:cNvSpPr/>
          <p:nvPr>
            <p:ph type="ftr" sz="quarter" idx="3"/>
          </p:nvPr>
        </p:nvSpPr>
        <p:spPr>
          <a:ln/>
        </p:spPr>
        <p:txBody>
          <a:bodyPr anchor="t"/>
          <a:lstStyle>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sz="2000" b="0" i="0" u="none" kern="1200" baseline="0">
                <a:solidFill>
                  <a:schemeClr val="tx1"/>
                </a:solidFill>
                <a:latin typeface="Arial" panose="020B0604020202020204" pitchFamily="34" charset="0"/>
                <a:ea typeface="宋体" panose="02010600030101010101" pitchFamily="2" charset="-122"/>
                <a:cs typeface="+mn-cs"/>
              </a:defRPr>
            </a:lvl5pPr>
          </a:lstStyle>
          <a:p>
            <a:pPr lvl="0" algn="ctr"/>
            <a:r>
              <a:rPr lang="en-US" altLang="zh-CN" sz="1000" dirty="0">
                <a:solidFill>
                  <a:schemeClr val="accent1"/>
                </a:solidFill>
                <a:latin typeface="Verdana" panose="020B0604030504040204" pitchFamily="2" charset="0"/>
              </a:rPr>
              <a:t>Software College of NEU</a:t>
            </a:r>
            <a:endParaRPr lang="en-US" altLang="zh-CN" sz="1000" dirty="0">
              <a:solidFill>
                <a:schemeClr val="accent1"/>
              </a:solidFill>
              <a:latin typeface="Verdana" panose="020B0604030504040204"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标题 1"/>
          <p:cNvSpPr>
            <a:spLocks noGrp="1"/>
          </p:cNvSpPr>
          <p:nvPr>
            <p:ph type="title"/>
          </p:nvPr>
        </p:nvSpPr>
        <p:spPr>
          <a:ln/>
        </p:spPr>
        <p:txBody>
          <a:bodyPr anchor="b"/>
          <a:p>
            <a:r>
              <a:rPr lang="en-US" altLang="zh-CN" sz="4000">
                <a:solidFill>
                  <a:schemeClr val="bg2"/>
                </a:solidFill>
              </a:rPr>
              <a:t>Screen carousels</a:t>
            </a:r>
            <a:endParaRPr lang="en-US" altLang="zh-CN" sz="4000">
              <a:solidFill>
                <a:schemeClr val="bg2"/>
              </a:solidFill>
            </a:endParaRPr>
          </a:p>
        </p:txBody>
      </p:sp>
      <p:sp>
        <p:nvSpPr>
          <p:cNvPr id="19458"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is most appropriate for a dashboard-like display that has multiple instances or variants between which the user can quickly navigate via a swipe gesture to the left or right.</a:t>
            </a:r>
            <a:endParaRPr lang="zh-CN" altLang="en-US" kern="1200" baseline="0">
              <a:latin typeface="+mn-lt"/>
              <a:ea typeface="+mn-ea"/>
              <a:cs typeface="+mn-cs"/>
            </a:endParaRPr>
          </a:p>
        </p:txBody>
      </p:sp>
      <p:pic>
        <p:nvPicPr>
          <p:cNvPr id="19459" name="图片 3"/>
          <p:cNvPicPr>
            <a:picLocks noChangeAspect="1"/>
          </p:cNvPicPr>
          <p:nvPr/>
        </p:nvPicPr>
        <p:blipFill>
          <a:blip r:embed="rId1"/>
          <a:stretch>
            <a:fillRect/>
          </a:stretch>
        </p:blipFill>
        <p:spPr>
          <a:xfrm>
            <a:off x="3265488" y="3733800"/>
            <a:ext cx="5421312" cy="2908300"/>
          </a:xfrm>
          <a:prstGeom prst="rect">
            <a:avLst/>
          </a:prstGeom>
          <a:noFill/>
          <a:ln w="9525">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标题 1"/>
          <p:cNvSpPr>
            <a:spLocks noGrp="1"/>
          </p:cNvSpPr>
          <p:nvPr>
            <p:ph type="title"/>
          </p:nvPr>
        </p:nvSpPr>
        <p:spPr>
          <a:ln/>
        </p:spPr>
        <p:txBody>
          <a:bodyPr anchor="b"/>
          <a:p>
            <a:r>
              <a:rPr lang="en-US" altLang="zh-CN" sz="4000">
                <a:solidFill>
                  <a:schemeClr val="bg2"/>
                </a:solidFill>
              </a:rPr>
              <a:t>Orientation and layout</a:t>
            </a:r>
            <a:endParaRPr lang="en-US" altLang="zh-CN" sz="4000">
              <a:solidFill>
                <a:schemeClr val="bg2"/>
              </a:solidFill>
            </a:endParaRPr>
          </a:p>
        </p:txBody>
      </p:sp>
      <p:sp>
        <p:nvSpPr>
          <p:cNvPr id="20482"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Most modern mobile devices can detect their screen orientation (portrait or landscape)</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The majority of apps, however, stick with portrait orientation even when rotated.</a:t>
            </a:r>
            <a:endParaRPr lang="zh-CN" altLang="en-US" kern="1200" baseline="0">
              <a:latin typeface="+mn-lt"/>
              <a:ea typeface="+mn-ea"/>
              <a:cs typeface="+mn-cs"/>
            </a:endParaRPr>
          </a:p>
          <a:p>
            <a:pPr defTabSz="914400">
              <a:buSzPct val="75000"/>
            </a:pPr>
            <a:r>
              <a:rPr lang="en-US" altLang="zh-CN" kern="1200" baseline="0">
                <a:latin typeface="+mn-lt"/>
                <a:ea typeface="+mn-ea"/>
                <a:cs typeface="+mn-cs"/>
              </a:rPr>
              <a:t>B</a:t>
            </a:r>
            <a:r>
              <a:rPr lang="zh-CN" altLang="en-US" kern="1200" baseline="0">
                <a:latin typeface="+mn-lt"/>
                <a:ea typeface="+mn-ea"/>
                <a:cs typeface="+mn-cs"/>
              </a:rPr>
              <a:t>ecause users usually operate the phone one-handed in portrait orientation.</a:t>
            </a:r>
            <a:endParaRPr lang="zh-CN" altLang="en-US" kern="1200" baseline="0">
              <a:latin typeface="+mn-lt"/>
              <a:ea typeface="+mn-ea"/>
              <a:cs typeface="+mn-c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rPr>
              <a:t>Tablet format apps</a:t>
            </a:r>
            <a:endParaRPr kumimoji="0" lang="zh-CN" altLang="en-US" sz="4400" b="1" i="0" u="none" strike="noStrike" kern="1200" cap="none" spc="0" normalizeH="0" baseline="0" noProof="1">
              <a:solidFill>
                <a:schemeClr val="tx2"/>
              </a:solidFill>
              <a:latin typeface="+mj-lt"/>
              <a:ea typeface="+mj-ea"/>
              <a:cs typeface="+mj-cs"/>
            </a:endParaRPr>
          </a:p>
        </p:txBody>
      </p:sp>
      <p:sp>
        <p:nvSpPr>
          <p:cNvPr id="21506"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Tablet format apps have considerably more breathing room than handheld-format </a:t>
            </a:r>
            <a:r>
              <a:rPr lang="en-US" altLang="zh-CN" kern="1200" baseline="0">
                <a:latin typeface="+mn-lt"/>
                <a:ea typeface="+mn-ea"/>
                <a:cs typeface="+mn-cs"/>
              </a:rPr>
              <a:t>a</a:t>
            </a:r>
            <a:r>
              <a:rPr lang="zh-CN" altLang="en-US" kern="1200" baseline="0">
                <a:latin typeface="+mn-lt"/>
                <a:ea typeface="+mn-ea"/>
                <a:cs typeface="+mn-cs"/>
              </a:rPr>
              <a:t>pps as far as screen real estate is concerned.</a:t>
            </a:r>
            <a:endParaRPr lang="zh-CN" altLang="en-US" kern="1200" baseline="0">
              <a:latin typeface="+mn-lt"/>
              <a:ea typeface="+mn-ea"/>
              <a:cs typeface="+mn-c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标题 1"/>
          <p:cNvSpPr>
            <a:spLocks noGrp="1"/>
          </p:cNvSpPr>
          <p:nvPr>
            <p:ph type="title"/>
          </p:nvPr>
        </p:nvSpPr>
        <p:spPr>
          <a:ln/>
        </p:spPr>
        <p:txBody>
          <a:bodyPr anchor="b"/>
          <a:p>
            <a:r>
              <a:rPr lang="en-US" altLang="zh-CN" sz="4000">
                <a:solidFill>
                  <a:schemeClr val="bg2"/>
                </a:solidFill>
              </a:rPr>
              <a:t>Stacks and index panes</a:t>
            </a:r>
            <a:endParaRPr lang="en-US" altLang="zh-CN" sz="4000">
              <a:solidFill>
                <a:schemeClr val="bg2"/>
              </a:solidFill>
            </a:endParaRPr>
          </a:p>
        </p:txBody>
      </p:sp>
      <p:sp>
        <p:nvSpPr>
          <p:cNvPr id="22530"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T</a:t>
            </a:r>
            <a:r>
              <a:rPr lang="zh-CN" altLang="en-US" kern="1200" baseline="0">
                <a:latin typeface="+mn-lt"/>
                <a:ea typeface="+mn-ea"/>
                <a:cs typeface="+mn-cs"/>
              </a:rPr>
              <a:t>ablet format apps also rely on the stack pattern, vertically stacking a primary area and one or more tab, navigation, and action bars.</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Typically the additional pane is an index pane that lists content items</a:t>
            </a:r>
            <a:r>
              <a:rPr lang="en-US" altLang="zh-CN" kern="1200" baseline="0">
                <a:latin typeface="+mn-lt"/>
                <a:ea typeface="+mn-ea"/>
                <a:cs typeface="+mn-cs"/>
              </a:rPr>
              <a:t>.</a:t>
            </a:r>
            <a:endParaRPr lang="en-US" altLang="zh-CN" kern="1200" baseline="0">
              <a:latin typeface="+mn-lt"/>
              <a:ea typeface="+mn-ea"/>
              <a:cs typeface="+mn-cs"/>
            </a:endParaRPr>
          </a:p>
          <a:p>
            <a:pPr defTabSz="914400">
              <a:buSzPct val="75000"/>
            </a:pPr>
            <a:r>
              <a:rPr lang="zh-CN" altLang="en-US" kern="1200" baseline="0">
                <a:latin typeface="+mn-lt"/>
                <a:ea typeface="+mn-ea"/>
                <a:cs typeface="+mn-cs"/>
              </a:rPr>
              <a:t>These additional index panes can themselves have navigation and functions associated with them, which are housed in bars at the top or bottom of the pane.</a:t>
            </a:r>
            <a:endParaRPr lang="zh-CN" altLang="en-US" kern="1200" baseline="0">
              <a:latin typeface="+mn-lt"/>
              <a:ea typeface="+mn-ea"/>
              <a:cs typeface="+mn-cs"/>
            </a:endParaRPr>
          </a:p>
          <a:p>
            <a:pPr defTabSz="914400">
              <a:buSzPct val="75000"/>
            </a:pPr>
            <a:endParaRPr lang="zh-CN" altLang="en-US" kern="1200" baseline="0">
              <a:latin typeface="+mn-lt"/>
              <a:ea typeface="+mn-ea"/>
              <a:cs typeface="+mn-c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标题 1"/>
          <p:cNvSpPr>
            <a:spLocks noGrp="1"/>
          </p:cNvSpPr>
          <p:nvPr>
            <p:ph type="title"/>
          </p:nvPr>
        </p:nvSpPr>
        <p:spPr>
          <a:ln/>
        </p:spPr>
        <p:txBody>
          <a:bodyPr anchor="b"/>
          <a:p>
            <a:r>
              <a:rPr lang="en-US" altLang="zh-CN">
                <a:solidFill>
                  <a:schemeClr val="bg2"/>
                </a:solidFill>
              </a:rPr>
              <a:t>Stacks and index panes</a:t>
            </a:r>
            <a:endParaRPr lang="zh-CN" altLang="en-US"/>
          </a:p>
        </p:txBody>
      </p:sp>
      <p:pic>
        <p:nvPicPr>
          <p:cNvPr id="23554" name="内容占位符 3"/>
          <p:cNvPicPr>
            <a:picLocks noGrp="1" noChangeAspect="1"/>
          </p:cNvPicPr>
          <p:nvPr>
            <p:ph idx="1"/>
          </p:nvPr>
        </p:nvPicPr>
        <p:blipFill>
          <a:blip r:embed="rId1"/>
          <a:stretch>
            <a:fillRect/>
          </a:stretch>
        </p:blipFill>
        <p:spPr>
          <a:xfrm>
            <a:off x="457200" y="1668463"/>
            <a:ext cx="8229600" cy="4449762"/>
          </a:xfrm>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7" name="标题 1"/>
          <p:cNvSpPr>
            <a:spLocks noGrp="1"/>
          </p:cNvSpPr>
          <p:nvPr>
            <p:ph type="title"/>
          </p:nvPr>
        </p:nvSpPr>
        <p:spPr>
          <a:ln/>
        </p:spPr>
        <p:txBody>
          <a:bodyPr anchor="b"/>
          <a:p>
            <a:r>
              <a:rPr lang="en-US" altLang="zh-CN" sz="4000">
                <a:solidFill>
                  <a:schemeClr val="bg2"/>
                </a:solidFill>
              </a:rPr>
              <a:t>Pop-up control panels</a:t>
            </a:r>
            <a:endParaRPr lang="en-US" altLang="zh-CN" sz="4000">
              <a:solidFill>
                <a:schemeClr val="bg2"/>
              </a:solidFill>
            </a:endParaRPr>
          </a:p>
        </p:txBody>
      </p:sp>
      <p:sp>
        <p:nvSpPr>
          <p:cNvPr id="24578"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Pop-up panels are different from dialogs, in that they are attached to a particular control or content object and are used to make changes to parameters associated with that object.</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This association typically is shown via a speech balloon caret that extends from the pop-up canvas to the control it is associated with</a:t>
            </a:r>
            <a:endParaRPr lang="zh-CN" altLang="en-US" kern="1200" baseline="0">
              <a:latin typeface="+mn-lt"/>
              <a:ea typeface="+mn-ea"/>
              <a:cs typeface="+mn-c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1" name="标题 1"/>
          <p:cNvSpPr>
            <a:spLocks noGrp="1"/>
          </p:cNvSpPr>
          <p:nvPr>
            <p:ph type="title"/>
          </p:nvPr>
        </p:nvSpPr>
        <p:spPr>
          <a:ln/>
        </p:spPr>
        <p:txBody>
          <a:bodyPr anchor="b"/>
          <a:p>
            <a:r>
              <a:rPr lang="en-US" altLang="zh-CN" sz="4000">
                <a:solidFill>
                  <a:schemeClr val="bg2"/>
                </a:solidFill>
              </a:rPr>
              <a:t>Pop-up control panels</a:t>
            </a:r>
            <a:endParaRPr lang="en-US" altLang="zh-CN" sz="4000">
              <a:solidFill>
                <a:schemeClr val="bg2"/>
              </a:solidFill>
            </a:endParaRPr>
          </a:p>
        </p:txBody>
      </p:sp>
      <p:pic>
        <p:nvPicPr>
          <p:cNvPr id="25602" name="内容占位符 3"/>
          <p:cNvPicPr>
            <a:picLocks noGrp="1" noChangeAspect="1"/>
          </p:cNvPicPr>
          <p:nvPr>
            <p:ph idx="1"/>
          </p:nvPr>
        </p:nvPicPr>
        <p:blipFill>
          <a:blip r:embed="rId1"/>
          <a:stretch>
            <a:fillRect/>
          </a:stretch>
        </p:blipFill>
        <p:spPr>
          <a:xfrm>
            <a:off x="1168400" y="1497013"/>
            <a:ext cx="6867525" cy="5143500"/>
          </a:xfrm>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标题 1"/>
          <p:cNvSpPr>
            <a:spLocks noGrp="1"/>
          </p:cNvSpPr>
          <p:nvPr>
            <p:ph type="title"/>
          </p:nvPr>
        </p:nvSpPr>
        <p:spPr>
          <a:ln/>
        </p:spPr>
        <p:txBody>
          <a:bodyPr anchor="b"/>
          <a:p>
            <a:r>
              <a:rPr lang="en-US" altLang="zh-CN" sz="4000">
                <a:solidFill>
                  <a:schemeClr val="bg2"/>
                </a:solidFill>
              </a:rPr>
              <a:t>Orientation-based layout</a:t>
            </a:r>
            <a:endParaRPr lang="en-US" altLang="zh-CN" sz="4000">
              <a:solidFill>
                <a:schemeClr val="bg2"/>
              </a:solidFill>
            </a:endParaRPr>
          </a:p>
        </p:txBody>
      </p:sp>
      <p:sp>
        <p:nvSpPr>
          <p:cNvPr id="26626"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T</a:t>
            </a:r>
            <a:r>
              <a:rPr lang="zh-CN" altLang="en-US" kern="1200" baseline="0">
                <a:latin typeface="+mn-lt"/>
                <a:ea typeface="+mn-ea"/>
                <a:cs typeface="+mn-cs"/>
              </a:rPr>
              <a:t>ablet apps need to be concerned about orientation.</a:t>
            </a:r>
            <a:endParaRPr lang="zh-CN" altLang="en-US" kern="1200" baseline="0">
              <a:latin typeface="+mn-lt"/>
              <a:ea typeface="+mn-ea"/>
              <a:cs typeface="+mn-cs"/>
            </a:endParaRPr>
          </a:p>
          <a:p>
            <a:pPr defTabSz="914400">
              <a:buSzPct val="75000"/>
            </a:pPr>
            <a:r>
              <a:rPr lang="en-US" altLang="zh-CN" kern="1200" baseline="0">
                <a:latin typeface="+mn-lt"/>
                <a:ea typeface="+mn-ea"/>
                <a:cs typeface="+mn-cs"/>
              </a:rPr>
              <a:t>R</a:t>
            </a:r>
            <a:r>
              <a:rPr lang="zh-CN" altLang="en-US" kern="1200" baseline="0">
                <a:latin typeface="+mn-lt"/>
                <a:ea typeface="+mn-ea"/>
                <a:cs typeface="+mn-cs"/>
              </a:rPr>
              <a:t>otating controls in place usually is an insufficient or undesirable approach.</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Instead, tabs, navigation, and tool bars need to reorient themselves on the screen in a sensible way by relocating to the top or sides of the screen as appropriate.</a:t>
            </a:r>
            <a:endParaRPr lang="zh-CN" altLang="en-US" kern="1200" baseline="0">
              <a:latin typeface="+mn-lt"/>
              <a:ea typeface="+mn-ea"/>
              <a:cs typeface="+mn-c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标题 1"/>
          <p:cNvSpPr>
            <a:spLocks noGrp="1"/>
          </p:cNvSpPr>
          <p:nvPr>
            <p:ph type="title"/>
          </p:nvPr>
        </p:nvSpPr>
        <p:spPr>
          <a:ln/>
        </p:spPr>
        <p:txBody>
          <a:bodyPr anchor="b"/>
          <a:p>
            <a:r>
              <a:rPr lang="en-US" altLang="zh-CN" sz="4000">
                <a:solidFill>
                  <a:schemeClr val="bg2"/>
                </a:solidFill>
              </a:rPr>
              <a:t>Mobile vs. desktop-like layout</a:t>
            </a:r>
            <a:endParaRPr lang="en-US" altLang="zh-CN" sz="4000">
              <a:solidFill>
                <a:schemeClr val="bg2"/>
              </a:solidFill>
            </a:endParaRPr>
          </a:p>
        </p:txBody>
      </p:sp>
      <p:sp>
        <p:nvSpPr>
          <p:cNvPr id="27650"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In most cases, it is not a good idea to treat your tablet app like a shrunken, touch-enabled version of your desktop app.</a:t>
            </a:r>
            <a:endParaRPr lang="en-US" altLang="zh-CN" kern="1200" baseline="0">
              <a:latin typeface="+mn-lt"/>
              <a:ea typeface="+mn-ea"/>
              <a:cs typeface="+mn-cs"/>
            </a:endParaRPr>
          </a:p>
        </p:txBody>
      </p:sp>
      <p:pic>
        <p:nvPicPr>
          <p:cNvPr id="27651" name="图片 3"/>
          <p:cNvPicPr>
            <a:picLocks noChangeAspect="1"/>
          </p:cNvPicPr>
          <p:nvPr/>
        </p:nvPicPr>
        <p:blipFill>
          <a:blip r:embed="rId1"/>
          <a:stretch>
            <a:fillRect/>
          </a:stretch>
        </p:blipFill>
        <p:spPr>
          <a:xfrm>
            <a:off x="298450" y="3236913"/>
            <a:ext cx="8747125" cy="3195637"/>
          </a:xfrm>
          <a:prstGeom prst="rect">
            <a:avLst/>
          </a:prstGeom>
          <a:noFill/>
          <a:ln w="9525">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标题 1"/>
          <p:cNvSpPr>
            <a:spLocks noGrp="1"/>
          </p:cNvSpPr>
          <p:nvPr>
            <p:ph type="title"/>
          </p:nvPr>
        </p:nvSpPr>
        <p:spPr>
          <a:ln/>
        </p:spPr>
        <p:txBody>
          <a:bodyPr anchor="b"/>
          <a:p>
            <a:r>
              <a:rPr lang="en-US" altLang="zh-CN" sz="4000">
                <a:solidFill>
                  <a:schemeClr val="bg2"/>
                </a:solidFill>
              </a:rPr>
              <a:t>Mobile vs. desktop-like layout</a:t>
            </a:r>
            <a:endParaRPr lang="en-US" altLang="zh-CN" sz="4000">
              <a:solidFill>
                <a:schemeClr val="bg2"/>
              </a:solidFill>
            </a:endParaRPr>
          </a:p>
        </p:txBody>
      </p:sp>
      <p:sp>
        <p:nvSpPr>
          <p:cNvPr id="28674" name="内容占位符 2"/>
          <p:cNvSpPr>
            <a:spLocks noGrp="1"/>
          </p:cNvSpPr>
          <p:nvPr>
            <p:ph idx="1"/>
          </p:nvPr>
        </p:nvSpPr>
        <p:spPr>
          <a:ln/>
        </p:spPr>
        <p:txBody>
          <a:bodyPr anchor="t"/>
          <a:p>
            <a:pPr defTabSz="914400">
              <a:buSzPct val="75000"/>
            </a:pPr>
            <a:r>
              <a:rPr lang="en-US" altLang="zh-CN" sz="2400" kern="1200" baseline="0">
                <a:latin typeface="+mn-lt"/>
                <a:ea typeface="+mn-ea"/>
                <a:cs typeface="+mn-cs"/>
              </a:rPr>
              <a:t>Principles for desktop-like apps</a:t>
            </a:r>
            <a:endParaRPr lang="en-US" altLang="zh-CN" sz="2400" kern="1200" baseline="0">
              <a:latin typeface="+mn-lt"/>
              <a:ea typeface="+mn-ea"/>
              <a:cs typeface="+mn-cs"/>
            </a:endParaRPr>
          </a:p>
          <a:p>
            <a:pPr lvl="1" defTabSz="914400">
              <a:buSzPct val="75000"/>
            </a:pPr>
            <a:r>
              <a:rPr lang="en-US" altLang="zh-CN" sz="2000" kern="1200" baseline="0">
                <a:latin typeface="+mn-lt"/>
                <a:ea typeface="+mn-ea"/>
                <a:cs typeface="+mn-cs"/>
              </a:rPr>
              <a:t>Make sure that tool bar, control panel, and menu items have areas that register taps (known as hit areas) and inter-item spacing properly scaled for finger use.</a:t>
            </a:r>
            <a:endParaRPr lang="en-US" altLang="zh-CN" sz="2000" kern="1200" baseline="0">
              <a:latin typeface="+mn-lt"/>
              <a:ea typeface="+mn-ea"/>
              <a:cs typeface="+mn-cs"/>
            </a:endParaRPr>
          </a:p>
          <a:p>
            <a:pPr lvl="1" defTabSz="914400">
              <a:buSzPct val="75000"/>
            </a:pPr>
            <a:r>
              <a:rPr lang="en-US" altLang="zh-CN" sz="2000" kern="1200" baseline="0">
                <a:latin typeface="+mn-lt"/>
                <a:ea typeface="+mn-ea"/>
                <a:cs typeface="+mn-cs"/>
              </a:rPr>
              <a:t>Drag and drop is prone to accidental drops on a touchscreen, so either avoid it or be forgiving of them.</a:t>
            </a:r>
            <a:endParaRPr lang="en-US" altLang="zh-CN" sz="2000" kern="1200" baseline="0">
              <a:latin typeface="+mn-lt"/>
              <a:ea typeface="+mn-ea"/>
              <a:cs typeface="+mn-cs"/>
            </a:endParaRPr>
          </a:p>
          <a:p>
            <a:pPr lvl="1" defTabSz="914400">
              <a:buSzPct val="75000"/>
            </a:pPr>
            <a:r>
              <a:rPr lang="en-US" altLang="zh-CN" sz="2000" kern="1200" baseline="0">
                <a:latin typeface="+mn-lt"/>
                <a:ea typeface="+mn-ea"/>
                <a:cs typeface="+mn-cs"/>
              </a:rPr>
              <a:t>Pop-up panels should point to where they came from when possible and have clearly labeled headers.</a:t>
            </a:r>
            <a:endParaRPr lang="en-US" altLang="zh-CN" sz="2000" kern="1200" baseline="0">
              <a:latin typeface="+mn-lt"/>
              <a:ea typeface="+mn-ea"/>
              <a:cs typeface="+mn-cs"/>
            </a:endParaRPr>
          </a:p>
          <a:p>
            <a:pPr lvl="1" defTabSz="914400">
              <a:buSzPct val="75000"/>
            </a:pPr>
            <a:r>
              <a:rPr lang="en-US" altLang="zh-CN" sz="2000" kern="1200" baseline="0">
                <a:latin typeface="+mn-lt"/>
                <a:ea typeface="+mn-ea"/>
                <a:cs typeface="+mn-cs"/>
              </a:rPr>
              <a:t>Pay close attention to function hierarchy so as to keep workflow as linear as possible. Put the user on a single path to accomplish a task whenever possible.</a:t>
            </a:r>
            <a:endParaRPr lang="en-US" altLang="zh-CN" sz="2000" kern="1200" baseline="0">
              <a:latin typeface="+mn-lt"/>
              <a:ea typeface="+mn-ea"/>
              <a:cs typeface="+mn-cs"/>
            </a:endParaRPr>
          </a:p>
          <a:p>
            <a:pPr lvl="1" defTabSz="914400">
              <a:buSzPct val="75000"/>
            </a:pPr>
            <a:r>
              <a:rPr lang="en-US" altLang="zh-CN" sz="2000" kern="1200" baseline="0">
                <a:latin typeface="+mn-lt"/>
                <a:ea typeface="+mn-ea"/>
                <a:cs typeface="+mn-cs"/>
              </a:rPr>
              <a:t>Apps with complex layouts should in most cases choose an orientation and stick to it, rather than trying to support both portrait and landscape. Consider the alternate orientation an opportunity for a completely different display.</a:t>
            </a:r>
            <a:endParaRPr lang="en-US" altLang="zh-CN" sz="2000" kern="1200" baseline="0">
              <a:latin typeface="+mn-lt"/>
              <a:ea typeface="+mn-ea"/>
              <a:cs typeface="+mn-cs"/>
            </a:endParaRPr>
          </a:p>
          <a:p>
            <a:pPr lvl="1" defTabSz="914400">
              <a:buSzPct val="75000"/>
            </a:pPr>
            <a:endParaRPr lang="en-US" altLang="zh-CN" sz="2000" kern="1200" baseline="0">
              <a:latin typeface="+mn-lt"/>
              <a:ea typeface="+mn-ea"/>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7" name="标题 6145"/>
          <p:cNvSpPr>
            <a:spLocks noGrp="1"/>
          </p:cNvSpPr>
          <p:nvPr>
            <p:ph type="title"/>
          </p:nvPr>
        </p:nvSpPr>
        <p:spPr>
          <a:ln/>
        </p:spPr>
        <p:txBody>
          <a:bodyPr anchor="b"/>
          <a:p>
            <a:r>
              <a:rPr lang="en-US" altLang="zh-CN" dirty="0"/>
              <a:t>Contents</a:t>
            </a:r>
            <a:endParaRPr lang="en-US" altLang="zh-CN" dirty="0"/>
          </a:p>
        </p:txBody>
      </p:sp>
      <p:sp>
        <p:nvSpPr>
          <p:cNvPr id="9218" name="文本占位符 6146"/>
          <p:cNvSpPr>
            <a:spLocks noGrp="1"/>
          </p:cNvSpPr>
          <p:nvPr>
            <p:ph idx="1"/>
          </p:nvPr>
        </p:nvSpPr>
        <p:spPr>
          <a:ln/>
        </p:spPr>
        <p:txBody>
          <a:bodyPr anchor="t"/>
          <a:p>
            <a:pPr defTabSz="914400">
              <a:buSzPct val="75000"/>
            </a:pPr>
            <a:r>
              <a:rPr lang="en-US" altLang="zh-CN" kern="1200" baseline="0">
                <a:latin typeface="+mn-lt"/>
                <a:ea typeface="+mn-ea"/>
                <a:cs typeface="+mn-cs"/>
              </a:rPr>
              <a:t>6.1 Design Framework </a:t>
            </a:r>
            <a:endParaRPr lang="en-US" altLang="zh-CN" kern="1200" baseline="0">
              <a:latin typeface="+mn-lt"/>
              <a:ea typeface="+mn-ea"/>
              <a:cs typeface="+mn-cs"/>
            </a:endParaRPr>
          </a:p>
          <a:p>
            <a:pPr defTabSz="914400">
              <a:buSzPct val="75000"/>
            </a:pPr>
            <a:r>
              <a:rPr lang="en-US" altLang="zh-CN" kern="1200" baseline="0">
                <a:latin typeface="+mn-lt"/>
                <a:ea typeface="+mn-ea"/>
                <a:cs typeface="+mn-cs"/>
              </a:rPr>
              <a:t>6.2 Design Techniques and Rules</a:t>
            </a:r>
            <a:endParaRPr lang="en-US" altLang="zh-CN" kern="1200" baseline="0">
              <a:latin typeface="+mn-lt"/>
              <a:ea typeface="+mn-ea"/>
              <a:cs typeface="+mn-cs"/>
            </a:endParaRPr>
          </a:p>
          <a:p>
            <a:pPr defTabSz="914400">
              <a:buSzPct val="75000"/>
            </a:pPr>
            <a:r>
              <a:rPr lang="en-US" altLang="zh-CN" kern="1200" baseline="0">
                <a:latin typeface="+mn-lt"/>
                <a:ea typeface="+mn-ea"/>
                <a:cs typeface="+mn-cs"/>
              </a:rPr>
              <a:t>6.3 Design Details</a:t>
            </a:r>
            <a:endParaRPr lang="en-US" altLang="zh-CN" kern="1200" baseline="0">
              <a:latin typeface="+mn-lt"/>
              <a:ea typeface="+mn-ea"/>
              <a:cs typeface="+mn-c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标题 1"/>
          <p:cNvSpPr>
            <a:spLocks noGrp="1"/>
          </p:cNvSpPr>
          <p:nvPr>
            <p:ph type="title"/>
          </p:nvPr>
        </p:nvSpPr>
        <p:spPr>
          <a:ln/>
        </p:spPr>
        <p:txBody>
          <a:bodyPr anchor="b"/>
          <a:p>
            <a:r>
              <a:rPr lang="en-US" altLang="zh-CN" sz="4000">
                <a:solidFill>
                  <a:schemeClr val="bg2"/>
                </a:solidFill>
              </a:rPr>
              <a:t>Hardware-like control layout</a:t>
            </a:r>
            <a:endParaRPr lang="en-US" altLang="zh-CN" sz="4000">
              <a:solidFill>
                <a:schemeClr val="bg2"/>
              </a:solidFill>
            </a:endParaRPr>
          </a:p>
        </p:txBody>
      </p:sp>
      <p:pic>
        <p:nvPicPr>
          <p:cNvPr id="29698" name="内容占位符 3"/>
          <p:cNvPicPr>
            <a:picLocks noGrp="1" noChangeAspect="1"/>
          </p:cNvPicPr>
          <p:nvPr>
            <p:ph idx="1"/>
          </p:nvPr>
        </p:nvPicPr>
        <p:blipFill>
          <a:blip r:embed="rId1"/>
          <a:stretch>
            <a:fillRect/>
          </a:stretch>
        </p:blipFill>
        <p:spPr>
          <a:xfrm>
            <a:off x="958850" y="1497013"/>
            <a:ext cx="7010400" cy="5249862"/>
          </a:xfrm>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rPr>
              <a:t>Mini-tablet format apps</a:t>
            </a:r>
            <a:endParaRPr kumimoji="0" lang="zh-CN" altLang="en-US" sz="4200" b="1" i="0" u="none" strike="noStrike" kern="1200" cap="none" spc="0" normalizeH="0" baseline="0" noProof="1">
              <a:solidFill>
                <a:schemeClr val="accent6"/>
              </a:solidFill>
              <a:latin typeface="+mj-lt"/>
              <a:ea typeface="+mj-ea"/>
              <a:cs typeface="+mj-cs"/>
            </a:endParaRPr>
          </a:p>
        </p:txBody>
      </p:sp>
      <p:sp>
        <p:nvSpPr>
          <p:cNvPr id="30722"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Mini-tablet</a:t>
            </a:r>
            <a:endParaRPr lang="en-US" altLang="zh-CN" kern="1200" baseline="0">
              <a:latin typeface="+mn-lt"/>
              <a:ea typeface="+mn-ea"/>
              <a:cs typeface="+mn-cs"/>
            </a:endParaRPr>
          </a:p>
          <a:p>
            <a:pPr lvl="1" defTabSz="914400">
              <a:buSzPct val="75000"/>
            </a:pPr>
            <a:r>
              <a:rPr lang="zh-CN" altLang="en-US" kern="1200" baseline="0">
                <a:latin typeface="+mn-lt"/>
                <a:ea typeface="+mn-ea"/>
                <a:cs typeface="+mn-cs"/>
              </a:rPr>
              <a:t>inexpensive</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handily fit into a large purse or pocket</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There simply isn</a:t>
            </a:r>
            <a:r>
              <a:rPr lang="en-US" altLang="zh-CN" kern="1200" baseline="0">
                <a:latin typeface="+mn-lt"/>
                <a:ea typeface="+mn-ea"/>
                <a:cs typeface="+mn-cs"/>
              </a:rPr>
              <a:t>'</a:t>
            </a:r>
            <a:r>
              <a:rPr lang="zh-CN" altLang="en-US" kern="1200" baseline="0">
                <a:latin typeface="+mn-lt"/>
                <a:ea typeface="+mn-ea"/>
                <a:cs typeface="+mn-cs"/>
              </a:rPr>
              <a:t>t as much room for finger-sized controls as on a full-sized tablet.</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there</a:t>
            </a:r>
            <a:r>
              <a:rPr lang="en-US" altLang="zh-CN" kern="1200" baseline="0">
                <a:latin typeface="+mn-lt"/>
                <a:ea typeface="+mn-ea"/>
                <a:cs typeface="+mn-cs"/>
              </a:rPr>
              <a:t>'</a:t>
            </a:r>
            <a:r>
              <a:rPr lang="zh-CN" altLang="en-US" kern="1200" baseline="0">
                <a:latin typeface="+mn-lt"/>
                <a:ea typeface="+mn-ea"/>
                <a:cs typeface="+mn-cs"/>
              </a:rPr>
              <a:t>s a bit too much room for apps designed for phones to look aesthetically well proportioned, especially using standard OS widgetry.</a:t>
            </a:r>
            <a:endParaRPr lang="zh-CN" altLang="en-US" kern="1200" baseline="0">
              <a:latin typeface="+mn-lt"/>
              <a:ea typeface="+mn-ea"/>
              <a:cs typeface="+mn-cs"/>
            </a:endParaRPr>
          </a:p>
          <a:p>
            <a:pPr lvl="1" defTabSz="914400">
              <a:buSzPct val="75000"/>
            </a:pPr>
            <a:endParaRPr lang="zh-CN" altLang="en-US" kern="1200" baseline="0">
              <a:latin typeface="+mn-lt"/>
              <a:ea typeface="+mn-ea"/>
              <a:cs typeface="+mn-c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Mini-tablet format apps</a:t>
            </a:r>
            <a:endParaRPr kumimoji="0" lang="zh-CN" altLang="en-US" sz="4200" b="1" i="0" u="none" strike="noStrike" kern="1200" cap="none" spc="0" normalizeH="0" baseline="0" noProof="1">
              <a:solidFill>
                <a:schemeClr val="tx2"/>
              </a:solidFill>
              <a:latin typeface="+mj-lt"/>
              <a:ea typeface="+mj-ea"/>
              <a:cs typeface="+mj-cs"/>
            </a:endParaRPr>
          </a:p>
        </p:txBody>
      </p:sp>
      <p:sp>
        <p:nvSpPr>
          <p:cNvPr id="31746"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S</a:t>
            </a:r>
            <a:r>
              <a:rPr lang="zh-CN" altLang="en-US" kern="1200" baseline="0">
                <a:latin typeface="+mn-lt"/>
                <a:ea typeface="+mn-ea"/>
                <a:cs typeface="+mn-cs"/>
              </a:rPr>
              <a:t>ome caveats </a:t>
            </a:r>
            <a:r>
              <a:rPr lang="en-US" altLang="zh-CN" kern="1200" baseline="0">
                <a:latin typeface="+mn-lt"/>
                <a:ea typeface="+mn-ea"/>
                <a:cs typeface="+mn-cs"/>
              </a:rPr>
              <a:t>for mini-tablets</a:t>
            </a:r>
            <a:endParaRPr lang="en-US" altLang="zh-CN" kern="1200" baseline="0">
              <a:latin typeface="+mn-lt"/>
              <a:ea typeface="+mn-ea"/>
              <a:cs typeface="+mn-cs"/>
            </a:endParaRPr>
          </a:p>
          <a:p>
            <a:pPr lvl="1" defTabSz="914400">
              <a:buSzPct val="75000"/>
            </a:pPr>
            <a:r>
              <a:rPr lang="en-US" altLang="zh-CN" kern="1200" baseline="0">
                <a:latin typeface="+mn-lt"/>
                <a:ea typeface="+mn-ea"/>
                <a:cs typeface="+mn-cs"/>
              </a:rPr>
              <a:t>Adjacent panes are usually far too cramped to consider on mini-tablets.</a:t>
            </a:r>
            <a:endParaRPr lang="en-US" altLang="zh-CN" kern="1200" baseline="0">
              <a:latin typeface="+mn-lt"/>
              <a:ea typeface="+mn-ea"/>
              <a:cs typeface="+mn-cs"/>
            </a:endParaRPr>
          </a:p>
          <a:p>
            <a:pPr lvl="1" defTabSz="914400">
              <a:buSzPct val="75000"/>
            </a:pPr>
            <a:r>
              <a:rPr lang="en-US" altLang="zh-CN" kern="1200" baseline="0">
                <a:latin typeface="+mn-lt"/>
                <a:ea typeface="+mn-ea"/>
                <a:cs typeface="+mn-cs"/>
              </a:rPr>
              <a:t>Tool bars</a:t>
            </a:r>
            <a:endParaRPr lang="en-US" altLang="zh-CN" kern="1200" baseline="0">
              <a:latin typeface="+mn-lt"/>
              <a:ea typeface="+mn-ea"/>
              <a:cs typeface="+mn-cs"/>
            </a:endParaRPr>
          </a:p>
          <a:p>
            <a:pPr lvl="2" defTabSz="914400">
              <a:buSzPct val="65000"/>
            </a:pPr>
            <a:r>
              <a:rPr lang="en-US" altLang="zh-CN" kern="1200" baseline="0">
                <a:latin typeface="+mn-lt"/>
                <a:ea typeface="+mn-ea"/>
                <a:cs typeface="+mn-cs"/>
              </a:rPr>
              <a:t>In landscape orientation,tool bars stacked with navigation bars leave little vertical space for content. </a:t>
            </a:r>
            <a:endParaRPr lang="en-US" altLang="zh-CN" kern="1200" baseline="0">
              <a:latin typeface="+mn-lt"/>
              <a:ea typeface="+mn-ea"/>
              <a:cs typeface="+mn-cs"/>
            </a:endParaRPr>
          </a:p>
          <a:p>
            <a:pPr lvl="2" defTabSz="914400">
              <a:buSzPct val="65000"/>
            </a:pPr>
            <a:r>
              <a:rPr lang="en-US" altLang="zh-CN" kern="1200" baseline="0">
                <a:latin typeface="+mn-lt"/>
                <a:ea typeface="+mn-ea"/>
                <a:cs typeface="+mn-cs"/>
              </a:rPr>
              <a:t>Vertical tool bars may sometimes make more sense on mini-tablets.</a:t>
            </a:r>
            <a:endParaRPr lang="en-US" altLang="zh-CN" kern="1200" baseline="0">
              <a:latin typeface="+mn-lt"/>
              <a:ea typeface="+mn-ea"/>
              <a:cs typeface="+mn-cs"/>
            </a:endParaRPr>
          </a:p>
          <a:p>
            <a:pPr lvl="1" defTabSz="914400">
              <a:buSzPct val="75000"/>
            </a:pPr>
            <a:endParaRPr lang="en-US" altLang="zh-CN" kern="1200" baseline="0">
              <a:latin typeface="+mn-lt"/>
              <a:ea typeface="+mn-ea"/>
              <a:cs typeface="+mn-c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400" b="1" i="0" u="none" strike="noStrike" kern="1200" cap="none" spc="0" normalizeH="0" baseline="0" noProof="1">
                <a:solidFill>
                  <a:schemeClr val="accent6"/>
                </a:solidFill>
                <a:latin typeface="+mj-lt"/>
                <a:ea typeface="+mj-ea"/>
                <a:cs typeface="+mj-cs"/>
                <a:sym typeface="+mn-ea"/>
              </a:rPr>
              <a:t>Mini-tablet format apps</a:t>
            </a:r>
            <a:endParaRPr kumimoji="0" lang="zh-CN" altLang="en-US" sz="4400" b="1" i="0" u="none" strike="noStrike" kern="1200" cap="none" spc="0" normalizeH="0" baseline="0" noProof="1">
              <a:solidFill>
                <a:schemeClr val="tx2"/>
              </a:solidFill>
              <a:latin typeface="+mj-lt"/>
              <a:ea typeface="+mj-ea"/>
              <a:cs typeface="+mj-cs"/>
            </a:endParaRPr>
          </a:p>
        </p:txBody>
      </p:sp>
      <p:sp>
        <p:nvSpPr>
          <p:cNvPr id="32770"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S</a:t>
            </a:r>
            <a:r>
              <a:rPr lang="zh-CN" altLang="en-US" kern="1200" baseline="0">
                <a:latin typeface="+mn-lt"/>
                <a:ea typeface="+mn-ea"/>
                <a:cs typeface="+mn-cs"/>
              </a:rPr>
              <a:t>ome caveats </a:t>
            </a:r>
            <a:r>
              <a:rPr lang="en-US" altLang="zh-CN" kern="1200" baseline="0">
                <a:latin typeface="+mn-lt"/>
                <a:ea typeface="+mn-ea"/>
                <a:cs typeface="+mn-cs"/>
              </a:rPr>
              <a:t>for mini-tablets</a:t>
            </a:r>
            <a:endParaRPr lang="en-US" altLang="zh-CN" kern="1200" baseline="0">
              <a:latin typeface="+mn-lt"/>
              <a:ea typeface="+mn-ea"/>
              <a:cs typeface="+mn-cs"/>
            </a:endParaRPr>
          </a:p>
          <a:p>
            <a:pPr lvl="1" defTabSz="914400">
              <a:buSzPct val="75000"/>
            </a:pPr>
            <a:r>
              <a:rPr lang="zh-CN" altLang="en-US" kern="1200" baseline="0">
                <a:latin typeface="+mn-lt"/>
                <a:ea typeface="+mn-ea"/>
                <a:cs typeface="+mn-cs"/>
              </a:rPr>
              <a:t>Lists</a:t>
            </a:r>
            <a:endParaRPr lang="zh-CN" altLang="en-US" kern="1200" baseline="0">
              <a:latin typeface="+mn-lt"/>
              <a:ea typeface="+mn-ea"/>
              <a:cs typeface="+mn-cs"/>
            </a:endParaRPr>
          </a:p>
          <a:p>
            <a:pPr lvl="2" defTabSz="914400">
              <a:buSzPct val="65000"/>
            </a:pPr>
            <a:r>
              <a:rPr lang="zh-CN" altLang="en-US" kern="1200" baseline="0">
                <a:latin typeface="+mn-lt"/>
                <a:ea typeface="+mn-ea"/>
                <a:cs typeface="+mn-cs"/>
              </a:rPr>
              <a:t>Grid, swimlane, and card approaches tend to work better for the user</a:t>
            </a:r>
            <a:r>
              <a:rPr lang="en-US" altLang="zh-CN" kern="1200" baseline="0">
                <a:latin typeface="+mn-lt"/>
                <a:ea typeface="+mn-ea"/>
                <a:cs typeface="+mn-cs"/>
              </a:rPr>
              <a:t>'</a:t>
            </a:r>
            <a:r>
              <a:rPr lang="zh-CN" altLang="en-US" kern="1200" baseline="0">
                <a:latin typeface="+mn-lt"/>
                <a:ea typeface="+mn-ea"/>
                <a:cs typeface="+mn-cs"/>
              </a:rPr>
              <a:t>s sense of flow in both orientations.</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Pop-up vs</a:t>
            </a:r>
            <a:r>
              <a:rPr lang="en-US" altLang="zh-CN" kern="1200" baseline="0">
                <a:latin typeface="+mn-lt"/>
                <a:ea typeface="+mn-ea"/>
                <a:cs typeface="+mn-cs"/>
              </a:rPr>
              <a:t>.</a:t>
            </a:r>
            <a:r>
              <a:rPr lang="zh-CN" altLang="en-US" kern="1200" baseline="0">
                <a:latin typeface="+mn-lt"/>
                <a:ea typeface="+mn-ea"/>
                <a:cs typeface="+mn-cs"/>
              </a:rPr>
              <a:t> full-screen dialogs</a:t>
            </a:r>
            <a:endParaRPr lang="zh-CN" altLang="en-US" kern="1200" baseline="0">
              <a:latin typeface="+mn-lt"/>
              <a:ea typeface="+mn-ea"/>
              <a:cs typeface="+mn-cs"/>
            </a:endParaRPr>
          </a:p>
          <a:p>
            <a:pPr lvl="2" defTabSz="914400">
              <a:buSzPct val="65000"/>
            </a:pPr>
            <a:r>
              <a:rPr lang="zh-CN" altLang="en-US" kern="1200" baseline="0">
                <a:latin typeface="+mn-lt"/>
                <a:ea typeface="+mn-ea"/>
                <a:cs typeface="+mn-cs"/>
              </a:rPr>
              <a:t>Pop-up control panels for tool bar tools will also work, but these may take up the majority of the screen when open.</a:t>
            </a:r>
            <a:endParaRPr lang="zh-CN" altLang="en-US" kern="1200" baseline="0">
              <a:latin typeface="+mn-lt"/>
              <a:ea typeface="+mn-ea"/>
              <a:cs typeface="+mn-c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标题 1"/>
          <p:cNvSpPr>
            <a:spLocks noGrp="1"/>
          </p:cNvSpPr>
          <p:nvPr>
            <p:ph type="title"/>
          </p:nvPr>
        </p:nvSpPr>
        <p:spPr>
          <a:ln/>
        </p:spPr>
        <p:txBody>
          <a:bodyPr anchor="b"/>
          <a:p>
            <a:r>
              <a:rPr lang="zh-CN" altLang="en-US"/>
              <a:t>Mobile Navigation, Content, and</a:t>
            </a:r>
            <a:br>
              <a:rPr lang="zh-CN" altLang="en-US"/>
            </a:br>
            <a:r>
              <a:rPr lang="zh-CN" altLang="en-US"/>
              <a:t>Control Idioms</a:t>
            </a:r>
            <a:endParaRPr lang="zh-CN" altLang="en-US"/>
          </a:p>
        </p:txBody>
      </p:sp>
      <p:sp>
        <p:nvSpPr>
          <p:cNvPr id="33794"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Browse controls</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Navigation and tool bars</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Drawers</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Tap-to-reveal and direct manipulation</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Searching, sorting, and filtering</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Welcome and help screens</a:t>
            </a:r>
            <a:endParaRPr lang="zh-CN" altLang="en-US" kern="1200" baseline="0">
              <a:latin typeface="+mn-lt"/>
              <a:ea typeface="+mn-ea"/>
              <a:cs typeface="+mn-c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Browse controls</a:t>
            </a:r>
            <a:endParaRPr kumimoji="0" lang="zh-CN" altLang="en-US" sz="4200" b="1" i="0" u="none" strike="noStrike" kern="1200" cap="none" spc="0" normalizeH="0" baseline="0" noProof="1">
              <a:solidFill>
                <a:schemeClr val="accent6"/>
              </a:solidFill>
              <a:latin typeface="+mj-lt"/>
              <a:ea typeface="+mj-ea"/>
              <a:cs typeface="+mj-cs"/>
            </a:endParaRPr>
          </a:p>
        </p:txBody>
      </p:sp>
      <p:sp>
        <p:nvSpPr>
          <p:cNvPr id="34818"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Lists</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are the most frequently used pattern for organizing content on handheld format touchscreen devices.</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List content often includes line items or blocks of text, controls (such as check boxes or buttons) and their labels, and image or video thumbnails.</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Lists can either be finite in length or allow infinite scrolling.</a:t>
            </a:r>
            <a:endParaRPr lang="zh-CN" altLang="en-US" kern="1200" baseline="0">
              <a:latin typeface="+mn-lt"/>
              <a:ea typeface="+mn-ea"/>
              <a:cs typeface="+mn-c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Browse controls</a:t>
            </a:r>
            <a:endParaRPr kumimoji="0" lang="zh-CN" altLang="en-US" sz="4200" b="1" i="0" u="none" strike="noStrike" kern="1200" cap="none" spc="0" normalizeH="0" baseline="0" noProof="1">
              <a:solidFill>
                <a:schemeClr val="tx2"/>
              </a:solidFill>
              <a:latin typeface="+mj-lt"/>
              <a:ea typeface="+mj-ea"/>
              <a:cs typeface="+mj-cs"/>
            </a:endParaRPr>
          </a:p>
        </p:txBody>
      </p:sp>
      <p:pic>
        <p:nvPicPr>
          <p:cNvPr id="35842" name="内容占位符 3"/>
          <p:cNvPicPr>
            <a:picLocks noGrp="1" noChangeAspect="1"/>
          </p:cNvPicPr>
          <p:nvPr>
            <p:ph idx="1"/>
          </p:nvPr>
        </p:nvPicPr>
        <p:blipFill>
          <a:blip r:embed="rId1"/>
          <a:stretch>
            <a:fillRect/>
          </a:stretch>
        </p:blipFill>
        <p:spPr>
          <a:xfrm>
            <a:off x="3281363" y="1600200"/>
            <a:ext cx="2579687" cy="4530725"/>
          </a:xfrm>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Browse controls</a:t>
            </a:r>
            <a:endParaRPr kumimoji="0" lang="zh-CN" altLang="en-US" sz="4200" b="1" i="0" u="none" strike="noStrike" kern="1200" cap="none" spc="0" normalizeH="0" baseline="0" noProof="1">
              <a:solidFill>
                <a:schemeClr val="tx2"/>
              </a:solidFill>
              <a:latin typeface="+mj-lt"/>
              <a:ea typeface="+mj-ea"/>
              <a:cs typeface="+mj-cs"/>
            </a:endParaRPr>
          </a:p>
        </p:txBody>
      </p:sp>
      <p:sp>
        <p:nvSpPr>
          <p:cNvPr id="36866"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Grids</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are used to organize content such as apps, thumbnails, and function icons into regular rows and columns.</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Within an app, grid views (also called gallery views) often are used to present media objects.</a:t>
            </a:r>
            <a:endParaRPr lang="zh-CN" altLang="en-US" kern="1200" baseline="0">
              <a:latin typeface="+mn-lt"/>
              <a:ea typeface="+mn-ea"/>
              <a:cs typeface="+mn-c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标题 1"/>
          <p:cNvSpPr>
            <a:spLocks noGrp="1"/>
          </p:cNvSpPr>
          <p:nvPr>
            <p:ph type="title"/>
          </p:nvPr>
        </p:nvSpPr>
        <p:spPr>
          <a:ln/>
        </p:spPr>
        <p:txBody>
          <a:bodyPr anchor="b"/>
          <a:p>
            <a:r>
              <a:rPr lang="en-US" altLang="zh-CN" sz="4000">
                <a:solidFill>
                  <a:schemeClr val="bg2"/>
                </a:solidFill>
                <a:sym typeface="宋体" panose="02010600030101010101" pitchFamily="2" charset="-122"/>
              </a:rPr>
              <a:t>Grid</a:t>
            </a:r>
            <a:endParaRPr lang="en-US" altLang="zh-CN" sz="4000">
              <a:solidFill>
                <a:schemeClr val="bg2"/>
              </a:solidFill>
              <a:sym typeface="宋体" panose="02010600030101010101" pitchFamily="2" charset="-122"/>
            </a:endParaRPr>
          </a:p>
        </p:txBody>
      </p:sp>
      <p:pic>
        <p:nvPicPr>
          <p:cNvPr id="37890" name="内容占位符 3"/>
          <p:cNvPicPr>
            <a:picLocks noGrp="1" noChangeAspect="1"/>
          </p:cNvPicPr>
          <p:nvPr>
            <p:ph idx="1"/>
          </p:nvPr>
        </p:nvPicPr>
        <p:blipFill>
          <a:blip r:embed="rId1"/>
          <a:stretch>
            <a:fillRect/>
          </a:stretch>
        </p:blipFill>
        <p:spPr>
          <a:xfrm>
            <a:off x="457200" y="1663700"/>
            <a:ext cx="8229600" cy="4403725"/>
          </a:xfrm>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标题 1"/>
          <p:cNvSpPr>
            <a:spLocks noGrp="1"/>
          </p:cNvSpPr>
          <p:nvPr>
            <p:ph type="title"/>
          </p:nvPr>
        </p:nvSpPr>
        <p:spPr>
          <a:ln/>
        </p:spPr>
        <p:txBody>
          <a:bodyPr anchor="b"/>
          <a:p>
            <a:r>
              <a:rPr lang="en-US" altLang="zh-CN" sz="4000">
                <a:solidFill>
                  <a:schemeClr val="bg2"/>
                </a:solidFill>
                <a:sym typeface="宋体" panose="02010600030101010101" pitchFamily="2" charset="-122"/>
              </a:rPr>
              <a:t>Grid</a:t>
            </a:r>
            <a:endParaRPr lang="en-US" altLang="zh-CN" sz="4000">
              <a:solidFill>
                <a:schemeClr val="bg2"/>
              </a:solidFill>
            </a:endParaRPr>
          </a:p>
        </p:txBody>
      </p:sp>
      <p:pic>
        <p:nvPicPr>
          <p:cNvPr id="38914" name="内容占位符 3"/>
          <p:cNvPicPr>
            <a:picLocks noGrp="1" noChangeAspect="1"/>
          </p:cNvPicPr>
          <p:nvPr>
            <p:ph idx="1"/>
          </p:nvPr>
        </p:nvPicPr>
        <p:blipFill>
          <a:blip r:embed="rId1"/>
          <a:stretch>
            <a:fillRect/>
          </a:stretch>
        </p:blipFill>
        <p:spPr>
          <a:xfrm>
            <a:off x="1085850" y="1543050"/>
            <a:ext cx="2884488" cy="5095875"/>
          </a:xfrm>
          <a:ln/>
        </p:spPr>
      </p:pic>
      <p:pic>
        <p:nvPicPr>
          <p:cNvPr id="38915" name="图片 4"/>
          <p:cNvPicPr>
            <a:picLocks noChangeAspect="1"/>
          </p:cNvPicPr>
          <p:nvPr/>
        </p:nvPicPr>
        <p:blipFill>
          <a:blip r:embed="rId2"/>
          <a:stretch>
            <a:fillRect/>
          </a:stretch>
        </p:blipFill>
        <p:spPr>
          <a:xfrm>
            <a:off x="4495800" y="1543050"/>
            <a:ext cx="2894013" cy="5111750"/>
          </a:xfrm>
          <a:prstGeom prst="rect">
            <a:avLst/>
          </a:prstGeom>
          <a:noFill/>
          <a:ln w="9525">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标题 1"/>
          <p:cNvSpPr>
            <a:spLocks noGrp="1"/>
          </p:cNvSpPr>
          <p:nvPr>
            <p:ph type="title"/>
          </p:nvPr>
        </p:nvSpPr>
        <p:spPr>
          <a:ln/>
        </p:spPr>
        <p:txBody>
          <a:bodyPr anchor="b"/>
          <a:p>
            <a:r>
              <a:rPr lang="en-US" altLang="zh-CN"/>
              <a:t>6.3 Design Details-2</a:t>
            </a:r>
            <a:endParaRPr lang="zh-CN" altLang="en-US"/>
          </a:p>
        </p:txBody>
      </p:sp>
      <p:pic>
        <p:nvPicPr>
          <p:cNvPr id="10242" name="图片 38914" descr="gif024"/>
          <p:cNvPicPr>
            <a:picLocks noGrp="1" noChangeAspect="1"/>
          </p:cNvPicPr>
          <p:nvPr>
            <p:ph idx="1"/>
          </p:nvPr>
        </p:nvPicPr>
        <p:blipFill>
          <a:blip r:embed="rId1"/>
          <a:stretch>
            <a:fillRect/>
          </a:stretch>
        </p:blipFill>
        <p:spPr>
          <a:xfrm>
            <a:off x="4186238" y="3333750"/>
            <a:ext cx="1263650" cy="3079750"/>
          </a:xfrm>
          <a:ln/>
        </p:spPr>
      </p:pic>
      <p:sp>
        <p:nvSpPr>
          <p:cNvPr id="2" name="文本框 1"/>
          <p:cNvSpPr txBox="1"/>
          <p:nvPr/>
        </p:nvSpPr>
        <p:spPr>
          <a:xfrm>
            <a:off x="883920" y="2258059"/>
            <a:ext cx="7802880" cy="645160"/>
          </a:xfrm>
          <a:prstGeom prst="rect">
            <a:avLst/>
          </a:prstGeom>
          <a:noFill/>
        </p:spPr>
        <p:txBody>
          <a:bodyPr wrap="square" rtlCol="0" anchor="t">
            <a:prstTxWarp prst="textArchUp">
              <a:avLst/>
            </a:prstTxWarp>
            <a:spAutoFit/>
          </a:bodyPr>
          <a:p>
            <a:r>
              <a:rPr lang="en-US" altLang="zh-CN" sz="3600" noProof="1">
                <a:gradFill>
                  <a:gsLst>
                    <a:gs pos="0">
                      <a:srgbClr val="E30000"/>
                    </a:gs>
                    <a:gs pos="100000">
                      <a:srgbClr val="760303"/>
                    </a:gs>
                  </a:gsLst>
                  <a:lin ang="5400000" scaled="0"/>
                </a:gradFill>
                <a:latin typeface="Arial" panose="020B0604020202020204" pitchFamily="34" charset="0"/>
                <a:ea typeface="宋体" panose="02010600030101010101" pitchFamily="2" charset="-122"/>
                <a:cs typeface="+mn-cs"/>
                <a:sym typeface="+mn-ea"/>
              </a:rPr>
              <a:t>Designing for Mobile &amp; Other Devices</a:t>
            </a:r>
            <a:endParaRPr lang="en-US" altLang="zh-CN" sz="3600" noProof="1">
              <a:gradFill>
                <a:gsLst>
                  <a:gs pos="0">
                    <a:srgbClr val="E30000"/>
                  </a:gs>
                  <a:gs pos="100000">
                    <a:srgbClr val="760303"/>
                  </a:gs>
                </a:gsLst>
                <a:lin ang="5400000" scaled="0"/>
              </a:gradFill>
              <a:sym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9937" name="内容占位符 3"/>
          <p:cNvPicPr>
            <a:picLocks noGrp="1" noChangeAspect="1"/>
          </p:cNvPicPr>
          <p:nvPr>
            <p:ph idx="1"/>
          </p:nvPr>
        </p:nvPicPr>
        <p:blipFill>
          <a:blip r:embed="rId1"/>
          <a:stretch>
            <a:fillRect/>
          </a:stretch>
        </p:blipFill>
        <p:spPr>
          <a:xfrm>
            <a:off x="539750" y="1600200"/>
            <a:ext cx="8062913" cy="4530725"/>
          </a:xfrm>
          <a:ln/>
        </p:spPr>
      </p:pic>
      <p:sp>
        <p:nvSpPr>
          <p:cNvPr id="39938" name="标题 1"/>
          <p:cNvSpPr>
            <a:spLocks noGrp="1"/>
          </p:cNvSpPr>
          <p:nvPr/>
        </p:nvSpPr>
        <p:spPr>
          <a:xfrm>
            <a:off x="457200" y="296863"/>
            <a:ext cx="8229600" cy="1139825"/>
          </a:xfrm>
          <a:prstGeom prst="rect">
            <a:avLst/>
          </a:prstGeom>
          <a:noFill/>
          <a:ln w="9525">
            <a:noFill/>
          </a:ln>
        </p:spPr>
        <p:txBody>
          <a:bodyPr anchor="b"/>
          <a:p>
            <a:r>
              <a:rPr lang="en-US" altLang="zh-CN" sz="4000" b="1">
                <a:solidFill>
                  <a:schemeClr val="bg2"/>
                </a:solidFill>
                <a:latin typeface="Times New Roman" panose="02020603050405020304" pitchFamily="2" charset="0"/>
                <a:ea typeface="宋体" panose="02010600030101010101" pitchFamily="2" charset="-122"/>
                <a:sym typeface="宋体" panose="02010600030101010101" pitchFamily="2" charset="-122"/>
              </a:rPr>
              <a:t>Grid</a:t>
            </a:r>
            <a:endParaRPr lang="en-US" altLang="zh-CN" sz="4000" b="1">
              <a:solidFill>
                <a:schemeClr val="bg2"/>
              </a:solidFill>
              <a:latin typeface="Times New Roman" panose="02020603050405020304" pitchFamily="2" charset="0"/>
              <a:ea typeface="宋体" panose="02010600030101010101" pitchFamily="2"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标题 1"/>
          <p:cNvSpPr>
            <a:spLocks noGrp="1"/>
          </p:cNvSpPr>
          <p:nvPr>
            <p:ph type="title"/>
          </p:nvPr>
        </p:nvSpPr>
        <p:spPr>
          <a:ln/>
        </p:spPr>
        <p:txBody>
          <a:bodyPr anchor="b"/>
          <a:p>
            <a:r>
              <a:rPr lang="en-US" altLang="zh-CN" sz="4000">
                <a:solidFill>
                  <a:schemeClr val="bg2"/>
                </a:solidFill>
              </a:rPr>
              <a:t>Content carousels</a:t>
            </a:r>
            <a:endParaRPr lang="en-US" altLang="zh-CN" sz="4000">
              <a:solidFill>
                <a:schemeClr val="bg2"/>
              </a:solidFill>
            </a:endParaRPr>
          </a:p>
        </p:txBody>
      </p:sp>
      <p:sp>
        <p:nvSpPr>
          <p:cNvPr id="41986"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Screen carousels use a horizontal swipe gesture to navigate between similar full-screen </a:t>
            </a:r>
            <a:r>
              <a:rPr lang="en-US" altLang="zh-CN" kern="1200" baseline="0">
                <a:latin typeface="+mn-lt"/>
                <a:ea typeface="+mn-ea"/>
                <a:cs typeface="+mn-cs"/>
              </a:rPr>
              <a:t>l</a:t>
            </a:r>
            <a:r>
              <a:rPr lang="zh-CN" altLang="en-US" kern="1200" baseline="0">
                <a:latin typeface="+mn-lt"/>
                <a:ea typeface="+mn-ea"/>
                <a:cs typeface="+mn-cs"/>
              </a:rPr>
              <a:t>ayouts containing different data.</a:t>
            </a:r>
            <a:endParaRPr lang="zh-CN" altLang="en-US" kern="1200" baseline="0">
              <a:latin typeface="+mn-lt"/>
              <a:ea typeface="+mn-ea"/>
              <a:cs typeface="+mn-cs"/>
            </a:endParaRPr>
          </a:p>
          <a:p>
            <a:pPr defTabSz="914400">
              <a:buSzPct val="75000"/>
            </a:pPr>
            <a:r>
              <a:rPr lang="en-US" altLang="zh-CN" kern="1200" baseline="0">
                <a:latin typeface="+mn-lt"/>
                <a:ea typeface="+mn-ea"/>
                <a:cs typeface="+mn-cs"/>
              </a:rPr>
              <a:t>C</a:t>
            </a:r>
            <a:r>
              <a:rPr lang="zh-CN" altLang="en-US" kern="1200" baseline="0">
                <a:latin typeface="+mn-lt"/>
                <a:ea typeface="+mn-ea"/>
                <a:cs typeface="+mn-cs"/>
              </a:rPr>
              <a:t>ontent carousels are used to present a relatively small set of objects that the app is meant to feature or highlight.</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Much less common is a vertically oriented carousel.</a:t>
            </a:r>
            <a:endParaRPr lang="zh-CN" altLang="en-US" kern="1200" baseline="0">
              <a:latin typeface="+mn-lt"/>
              <a:ea typeface="+mn-ea"/>
              <a:cs typeface="+mn-c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43010" name="标题 1"/>
          <p:cNvSpPr>
            <a:spLocks noGrp="1"/>
          </p:cNvSpPr>
          <p:nvPr>
            <p:ph type="title"/>
          </p:nvPr>
        </p:nvSpPr>
        <p:spPr>
          <a:ln/>
        </p:spPr>
        <p:txBody>
          <a:bodyPr anchor="b"/>
          <a:p>
            <a:r>
              <a:rPr lang="en-US" altLang="zh-CN" sz="4000">
                <a:solidFill>
                  <a:schemeClr val="bg2"/>
                </a:solidFill>
              </a:rPr>
              <a:t>Content carousels</a:t>
            </a:r>
            <a:endParaRPr lang="zh-CN" altLang="en-US" sz="4000"/>
          </a:p>
        </p:txBody>
      </p:sp>
      <p:pic>
        <p:nvPicPr>
          <p:cNvPr id="43011" name="内容占位符 3"/>
          <p:cNvPicPr>
            <a:picLocks noGrp="1" noChangeAspect="1"/>
          </p:cNvPicPr>
          <p:nvPr>
            <p:ph idx="1"/>
          </p:nvPr>
        </p:nvPicPr>
        <p:blipFill>
          <a:blip r:embed="rId1"/>
          <a:stretch>
            <a:fillRect/>
          </a:stretch>
        </p:blipFill>
        <p:spPr>
          <a:xfrm>
            <a:off x="457200" y="2273300"/>
            <a:ext cx="8229600" cy="3182938"/>
          </a:xfrm>
          <a:ln/>
        </p:spPr>
      </p:pic>
    </p:spTree>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3" name="标题 1"/>
          <p:cNvSpPr>
            <a:spLocks noGrp="1"/>
          </p:cNvSpPr>
          <p:nvPr>
            <p:ph type="title"/>
          </p:nvPr>
        </p:nvSpPr>
        <p:spPr>
          <a:ln/>
        </p:spPr>
        <p:txBody>
          <a:bodyPr anchor="b"/>
          <a:p>
            <a:r>
              <a:rPr lang="en-US" altLang="zh-CN" sz="4000">
                <a:solidFill>
                  <a:schemeClr val="bg2"/>
                </a:solidFill>
              </a:rPr>
              <a:t>Swimlanes</a:t>
            </a:r>
            <a:endParaRPr lang="en-US" altLang="zh-CN" sz="4000">
              <a:solidFill>
                <a:schemeClr val="bg2"/>
              </a:solidFill>
            </a:endParaRPr>
          </a:p>
        </p:txBody>
      </p:sp>
      <p:sp>
        <p:nvSpPr>
          <p:cNvPr id="44034"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Swimlanes are a clever mash-up of the carousel concept with a grid. They combine the carousel</a:t>
            </a:r>
            <a:r>
              <a:rPr lang="en-US" altLang="zh-CN" kern="1200" baseline="0">
                <a:latin typeface="+mn-lt"/>
                <a:ea typeface="+mn-ea"/>
                <a:cs typeface="+mn-cs"/>
              </a:rPr>
              <a:t>'</a:t>
            </a:r>
            <a:r>
              <a:rPr lang="zh-CN" altLang="en-US" kern="1200" baseline="0">
                <a:latin typeface="+mn-lt"/>
                <a:ea typeface="+mn-ea"/>
                <a:cs typeface="+mn-cs"/>
              </a:rPr>
              <a:t>s natural browsability with the data density that only a grid can permit.</a:t>
            </a:r>
            <a:endParaRPr lang="zh-CN" altLang="en-US" kern="1200" baseline="0">
              <a:latin typeface="+mn-lt"/>
              <a:ea typeface="+mn-ea"/>
              <a:cs typeface="+mn-cs"/>
            </a:endParaRPr>
          </a:p>
          <a:p>
            <a:pPr defTabSz="914400">
              <a:buSzPct val="75000"/>
            </a:pPr>
            <a:r>
              <a:rPr lang="en-US" altLang="zh-CN" kern="1200" baseline="0">
                <a:latin typeface="+mn-lt"/>
                <a:ea typeface="+mn-ea"/>
                <a:cs typeface="+mn-cs"/>
              </a:rPr>
              <a:t>It was </a:t>
            </a:r>
            <a:r>
              <a:rPr lang="zh-CN" altLang="en-US" kern="1200" baseline="0">
                <a:latin typeface="+mn-lt"/>
                <a:ea typeface="+mn-ea"/>
                <a:cs typeface="+mn-cs"/>
              </a:rPr>
              <a:t>seldom seen swimlanes that auto-wrap back to the beginning of the list.</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swimlanes—unlike carousels— </a:t>
            </a:r>
            <a:r>
              <a:rPr lang="en-US" altLang="zh-CN" kern="1200" baseline="0">
                <a:latin typeface="+mn-lt"/>
                <a:ea typeface="+mn-ea"/>
                <a:cs typeface="+mn-cs"/>
              </a:rPr>
              <a:t>s</a:t>
            </a:r>
            <a:r>
              <a:rPr lang="zh-CN" altLang="en-US" kern="1200" baseline="0">
                <a:latin typeface="+mn-lt"/>
                <a:ea typeface="+mn-ea"/>
                <a:cs typeface="+mn-cs"/>
              </a:rPr>
              <a:t>hould never auto-advance.</a:t>
            </a:r>
            <a:endParaRPr lang="zh-CN" altLang="en-US" kern="1200" baseline="0">
              <a:latin typeface="+mn-lt"/>
              <a:ea typeface="+mn-ea"/>
              <a:cs typeface="+mn-c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7" name="标题 1"/>
          <p:cNvSpPr>
            <a:spLocks noGrp="1"/>
          </p:cNvSpPr>
          <p:nvPr>
            <p:ph type="title"/>
          </p:nvPr>
        </p:nvSpPr>
        <p:spPr>
          <a:ln/>
        </p:spPr>
        <p:txBody>
          <a:bodyPr anchor="b"/>
          <a:p>
            <a:r>
              <a:rPr lang="en-US" altLang="zh-CN" sz="4000">
                <a:solidFill>
                  <a:schemeClr val="bg2"/>
                </a:solidFill>
              </a:rPr>
              <a:t>Swimlanes</a:t>
            </a:r>
            <a:endParaRPr lang="en-US" altLang="zh-CN" sz="4000">
              <a:solidFill>
                <a:schemeClr val="bg2"/>
              </a:solidFill>
            </a:endParaRPr>
          </a:p>
        </p:txBody>
      </p:sp>
      <p:pic>
        <p:nvPicPr>
          <p:cNvPr id="45058" name="内容占位符 3"/>
          <p:cNvPicPr>
            <a:picLocks noGrp="1" noChangeAspect="1"/>
          </p:cNvPicPr>
          <p:nvPr>
            <p:ph idx="1"/>
          </p:nvPr>
        </p:nvPicPr>
        <p:blipFill>
          <a:blip r:embed="rId1"/>
          <a:stretch>
            <a:fillRect/>
          </a:stretch>
        </p:blipFill>
        <p:spPr>
          <a:xfrm>
            <a:off x="1546225" y="1600200"/>
            <a:ext cx="6049963" cy="4530725"/>
          </a:xfrm>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1" name="标题 1"/>
          <p:cNvSpPr>
            <a:spLocks noGrp="1"/>
          </p:cNvSpPr>
          <p:nvPr>
            <p:ph type="title"/>
          </p:nvPr>
        </p:nvSpPr>
        <p:spPr>
          <a:ln/>
        </p:spPr>
        <p:txBody>
          <a:bodyPr anchor="b"/>
          <a:p>
            <a:r>
              <a:rPr lang="en-US" altLang="zh-CN" sz="4000">
                <a:solidFill>
                  <a:schemeClr val="bg2"/>
                </a:solidFill>
              </a:rPr>
              <a:t>Cards</a:t>
            </a:r>
            <a:endParaRPr lang="en-US" altLang="zh-CN" sz="4000">
              <a:solidFill>
                <a:schemeClr val="bg2"/>
              </a:solidFill>
            </a:endParaRPr>
          </a:p>
        </p:txBody>
      </p:sp>
      <p:sp>
        <p:nvSpPr>
          <p:cNvPr id="46082"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Cards are a relatively new idiom for mobile</a:t>
            </a:r>
            <a:r>
              <a:rPr lang="en-US" altLang="zh-CN" kern="1200" baseline="0">
                <a:latin typeface="+mn-lt"/>
                <a:ea typeface="+mn-ea"/>
                <a:cs typeface="+mn-cs"/>
              </a:rPr>
              <a:t>.</a:t>
            </a:r>
            <a:endParaRPr lang="en-US" altLang="zh-CN" kern="1200" baseline="0">
              <a:latin typeface="+mn-lt"/>
              <a:ea typeface="+mn-ea"/>
              <a:cs typeface="+mn-cs"/>
            </a:endParaRPr>
          </a:p>
          <a:p>
            <a:pPr defTabSz="914400">
              <a:buSzPct val="75000"/>
            </a:pPr>
            <a:r>
              <a:rPr lang="en-US" altLang="zh-CN" kern="1200" baseline="0">
                <a:latin typeface="+mn-lt"/>
                <a:ea typeface="+mn-ea"/>
                <a:cs typeface="+mn-cs"/>
              </a:rPr>
              <a:t>Cards are most often displayed in a scrolling vertical list, but they also lend themselves to grid, carousel, and swimlane layouts.</a:t>
            </a:r>
            <a:endParaRPr lang="en-US" altLang="zh-CN" kern="1200" baseline="0">
              <a:latin typeface="+mn-lt"/>
              <a:ea typeface="+mn-ea"/>
              <a:cs typeface="+mn-cs"/>
            </a:endParaRPr>
          </a:p>
          <a:p>
            <a:pPr defTabSz="914400">
              <a:buSzPct val="75000"/>
            </a:pPr>
            <a:endParaRPr lang="en-US" altLang="zh-CN" kern="1200" baseline="0">
              <a:latin typeface="+mn-lt"/>
              <a:ea typeface="+mn-ea"/>
              <a:cs typeface="+mn-cs"/>
            </a:endParaRPr>
          </a:p>
          <a:p>
            <a:pPr defTabSz="914400">
              <a:buSzPct val="75000"/>
            </a:pPr>
            <a:endParaRPr lang="en-US" altLang="zh-CN" kern="1200" baseline="0">
              <a:latin typeface="+mn-lt"/>
              <a:ea typeface="+mn-ea"/>
              <a:cs typeface="+mn-c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标题 1"/>
          <p:cNvSpPr>
            <a:spLocks noGrp="1"/>
          </p:cNvSpPr>
          <p:nvPr>
            <p:ph type="title"/>
          </p:nvPr>
        </p:nvSpPr>
        <p:spPr>
          <a:ln/>
        </p:spPr>
        <p:txBody>
          <a:bodyPr anchor="b"/>
          <a:p>
            <a:r>
              <a:rPr lang="en-US" altLang="zh-CN" sz="4000">
                <a:solidFill>
                  <a:schemeClr val="bg2"/>
                </a:solidFill>
              </a:rPr>
              <a:t>Cards</a:t>
            </a:r>
            <a:endParaRPr lang="en-US" altLang="zh-CN" sz="4000">
              <a:solidFill>
                <a:schemeClr val="bg2"/>
              </a:solidFill>
            </a:endParaRPr>
          </a:p>
        </p:txBody>
      </p:sp>
      <p:pic>
        <p:nvPicPr>
          <p:cNvPr id="47106" name="内容占位符 3"/>
          <p:cNvPicPr>
            <a:picLocks noGrp="1" noChangeAspect="1"/>
          </p:cNvPicPr>
          <p:nvPr>
            <p:ph idx="1"/>
          </p:nvPr>
        </p:nvPicPr>
        <p:blipFill>
          <a:blip r:embed="rId1"/>
          <a:stretch>
            <a:fillRect/>
          </a:stretch>
        </p:blipFill>
        <p:spPr>
          <a:xfrm>
            <a:off x="342900" y="1943100"/>
            <a:ext cx="4981575" cy="4030663"/>
          </a:xfrm>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标题 1"/>
          <p:cNvSpPr>
            <a:spLocks noGrp="1"/>
          </p:cNvSpPr>
          <p:nvPr>
            <p:ph type="title"/>
          </p:nvPr>
        </p:nvSpPr>
        <p:spPr>
          <a:ln/>
        </p:spPr>
        <p:txBody>
          <a:bodyPr anchor="b"/>
          <a:p>
            <a:r>
              <a:rPr lang="en-US" altLang="zh-CN" sz="4000">
                <a:solidFill>
                  <a:schemeClr val="bg2"/>
                </a:solidFill>
                <a:sym typeface="宋体" panose="02010600030101010101" pitchFamily="2" charset="-122"/>
              </a:rPr>
              <a:t>Cards</a:t>
            </a:r>
            <a:endParaRPr lang="en-US" altLang="zh-CN" sz="4000">
              <a:solidFill>
                <a:schemeClr val="bg2"/>
              </a:solidFill>
              <a:sym typeface="宋体" panose="02010600030101010101" pitchFamily="2" charset="-122"/>
            </a:endParaRPr>
          </a:p>
        </p:txBody>
      </p:sp>
      <p:pic>
        <p:nvPicPr>
          <p:cNvPr id="48130" name="内容占位符 4"/>
          <p:cNvPicPr>
            <a:picLocks noGrp="1" noChangeAspect="1"/>
          </p:cNvPicPr>
          <p:nvPr>
            <p:ph idx="1"/>
          </p:nvPr>
        </p:nvPicPr>
        <p:blipFill>
          <a:blip r:embed="rId1"/>
          <a:stretch>
            <a:fillRect/>
          </a:stretch>
        </p:blipFill>
        <p:spPr>
          <a:xfrm>
            <a:off x="725488" y="1635125"/>
            <a:ext cx="3625850" cy="4811713"/>
          </a:xfrm>
          <a:ln/>
        </p:spPr>
      </p:pic>
      <p:pic>
        <p:nvPicPr>
          <p:cNvPr id="48131" name="图片 3"/>
          <p:cNvPicPr>
            <a:picLocks noChangeAspect="1"/>
          </p:cNvPicPr>
          <p:nvPr/>
        </p:nvPicPr>
        <p:blipFill>
          <a:blip r:embed="rId2"/>
          <a:stretch>
            <a:fillRect/>
          </a:stretch>
        </p:blipFill>
        <p:spPr>
          <a:xfrm>
            <a:off x="5376863" y="1635125"/>
            <a:ext cx="2744787" cy="4867275"/>
          </a:xfrm>
          <a:prstGeom prst="rect">
            <a:avLst/>
          </a:prstGeom>
          <a:noFill/>
          <a:ln w="9525">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Navigation and tool bars</a:t>
            </a:r>
            <a:endParaRPr kumimoji="0" lang="zh-CN" altLang="en-US" sz="4200" b="1" i="0" u="none" strike="noStrike" kern="1200" cap="none" spc="0" normalizeH="0" baseline="0" noProof="1">
              <a:solidFill>
                <a:schemeClr val="accent6"/>
              </a:solidFill>
              <a:latin typeface="+mj-lt"/>
              <a:ea typeface="+mj-ea"/>
              <a:cs typeface="+mj-cs"/>
            </a:endParaRPr>
          </a:p>
        </p:txBody>
      </p:sp>
      <p:sp>
        <p:nvSpPr>
          <p:cNvPr id="49154" name="内容占位符 2"/>
          <p:cNvSpPr>
            <a:spLocks noGrp="1"/>
          </p:cNvSpPr>
          <p:nvPr>
            <p:ph idx="1"/>
          </p:nvPr>
        </p:nvSpPr>
        <p:spPr>
          <a:ln/>
        </p:spPr>
        <p:txBody>
          <a:bodyPr anchor="t"/>
          <a:p>
            <a:pPr defTabSz="914400">
              <a:buSzPct val="75000"/>
            </a:pPr>
            <a:r>
              <a:rPr lang="zh-CN" altLang="en-US" sz="2800" kern="1200" baseline="0">
                <a:latin typeface="+mn-lt"/>
                <a:ea typeface="+mn-ea"/>
                <a:cs typeface="+mn-cs"/>
              </a:rPr>
              <a:t>Bars are the primary mechanism for navigating to the different functional and content areas of handheld mobile apps.</a:t>
            </a:r>
            <a:endParaRPr lang="zh-CN" altLang="en-US" sz="2800" kern="1200" baseline="0">
              <a:latin typeface="+mn-lt"/>
              <a:ea typeface="+mn-ea"/>
              <a:cs typeface="+mn-cs"/>
            </a:endParaRPr>
          </a:p>
          <a:p>
            <a:pPr defTabSz="914400">
              <a:buSzPct val="75000"/>
            </a:pPr>
            <a:r>
              <a:rPr lang="zh-CN" altLang="en-US" sz="2800" kern="1200" baseline="0">
                <a:latin typeface="+mn-lt"/>
                <a:ea typeface="+mn-ea"/>
                <a:cs typeface="+mn-cs"/>
              </a:rPr>
              <a:t>Bars are narrow horizontal regions at the top or bottom of the screen that consist of tab-like or button-like controls with either icons or text labels.</a:t>
            </a:r>
            <a:endParaRPr lang="zh-CN" altLang="en-US" sz="2800" kern="1200" baseline="0">
              <a:latin typeface="+mn-lt"/>
              <a:ea typeface="+mn-ea"/>
              <a:cs typeface="+mn-cs"/>
            </a:endParaRPr>
          </a:p>
          <a:p>
            <a:pPr defTabSz="914400">
              <a:buSzPct val="75000"/>
            </a:pPr>
            <a:r>
              <a:rPr lang="zh-CN" altLang="en-US" sz="2800" kern="1200" baseline="0">
                <a:latin typeface="+mn-lt"/>
                <a:ea typeface="+mn-ea"/>
                <a:cs typeface="+mn-cs"/>
              </a:rPr>
              <a:t>The affordance of these controls used to be more prominent.</a:t>
            </a:r>
            <a:endParaRPr lang="zh-CN" altLang="en-US" sz="2800" kern="1200" baseline="0">
              <a:latin typeface="+mn-lt"/>
              <a:ea typeface="+mn-ea"/>
              <a:cs typeface="+mn-cs"/>
            </a:endParaRPr>
          </a:p>
          <a:p>
            <a:pPr defTabSz="914400">
              <a:buSzPct val="75000"/>
            </a:pPr>
            <a:r>
              <a:rPr lang="en-US" altLang="zh-CN" sz="2800" kern="1200" baseline="0">
                <a:latin typeface="+mn-lt"/>
                <a:ea typeface="+mn-ea"/>
                <a:cs typeface="+mn-cs"/>
              </a:rPr>
              <a:t>T</a:t>
            </a:r>
            <a:r>
              <a:rPr lang="zh-CN" altLang="en-US" sz="2800" kern="1200" baseline="0">
                <a:latin typeface="+mn-lt"/>
                <a:ea typeface="+mn-ea"/>
                <a:cs typeface="+mn-cs"/>
              </a:rPr>
              <a:t>he major mobile operating systems have gravitated toward a flat visual style.</a:t>
            </a:r>
            <a:endParaRPr lang="zh-CN" altLang="en-US" sz="2800" kern="1200" baseline="0">
              <a:latin typeface="+mn-lt"/>
              <a:ea typeface="+mn-ea"/>
              <a:cs typeface="+mn-c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标题 1"/>
          <p:cNvSpPr>
            <a:spLocks noGrp="1"/>
          </p:cNvSpPr>
          <p:nvPr>
            <p:ph type="title"/>
          </p:nvPr>
        </p:nvSpPr>
        <p:spPr>
          <a:ln/>
        </p:spPr>
        <p:txBody>
          <a:bodyPr anchor="b"/>
          <a:p>
            <a:r>
              <a:rPr lang="en-US" altLang="zh-CN" sz="4000">
                <a:solidFill>
                  <a:schemeClr val="bg2"/>
                </a:solidFill>
              </a:rPr>
              <a:t>Tab bars</a:t>
            </a:r>
            <a:endParaRPr lang="zh-CN" altLang="en-US"/>
          </a:p>
        </p:txBody>
      </p:sp>
      <p:sp>
        <p:nvSpPr>
          <p:cNvPr id="50178" name="内容占位符 2"/>
          <p:cNvSpPr>
            <a:spLocks noGrp="1"/>
          </p:cNvSpPr>
          <p:nvPr>
            <p:ph idx="1"/>
          </p:nvPr>
        </p:nvSpPr>
        <p:spPr>
          <a:ln/>
        </p:spPr>
        <p:txBody>
          <a:bodyPr anchor="t"/>
          <a:p>
            <a:pPr defTabSz="914400">
              <a:buSzPct val="75000"/>
            </a:pPr>
            <a:r>
              <a:rPr lang="zh-CN" altLang="en-US" sz="2800" kern="1200" baseline="0">
                <a:latin typeface="+mn-lt"/>
                <a:ea typeface="+mn-ea"/>
                <a:cs typeface="+mn-cs"/>
              </a:rPr>
              <a:t>Tab bars contain a set of text and/or icon buttons.</a:t>
            </a:r>
            <a:endParaRPr lang="zh-CN" altLang="en-US" sz="2800" kern="1200" baseline="0">
              <a:latin typeface="+mn-lt"/>
              <a:ea typeface="+mn-ea"/>
              <a:cs typeface="+mn-cs"/>
            </a:endParaRPr>
          </a:p>
          <a:p>
            <a:pPr defTabSz="914400">
              <a:buSzPct val="75000"/>
            </a:pPr>
            <a:r>
              <a:rPr lang="zh-CN" altLang="en-US" sz="2800" kern="1200" baseline="0">
                <a:latin typeface="+mn-lt"/>
                <a:ea typeface="+mn-ea"/>
                <a:cs typeface="+mn-cs"/>
              </a:rPr>
              <a:t>Each tab in a tab bar maintains its own content hierarchy of associated lists and grids and typically preserves the state of that hierarchy while the app is running.</a:t>
            </a:r>
            <a:endParaRPr lang="zh-CN" altLang="en-US" sz="2800" kern="1200" baseline="0">
              <a:latin typeface="+mn-lt"/>
              <a:ea typeface="+mn-ea"/>
              <a:cs typeface="+mn-cs"/>
            </a:endParaRPr>
          </a:p>
          <a:p>
            <a:pPr defTabSz="914400">
              <a:buSzPct val="75000"/>
            </a:pPr>
            <a:r>
              <a:rPr lang="zh-CN" altLang="en-US" sz="2800" kern="1200" baseline="0">
                <a:latin typeface="+mn-lt"/>
                <a:ea typeface="+mn-ea"/>
                <a:cs typeface="+mn-cs"/>
              </a:rPr>
              <a:t>Tab bars are frequently found at the bottom of iOS screens and, more frequently, at or near the top of Android and Windows Phone screens</a:t>
            </a:r>
            <a:endParaRPr lang="zh-CN" altLang="en-US" sz="2800" kern="1200" baseline="0">
              <a:latin typeface="+mn-lt"/>
              <a:ea typeface="+mn-ea"/>
              <a:cs typeface="+mn-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标题 1"/>
          <p:cNvSpPr>
            <a:spLocks noGrp="1"/>
          </p:cNvSpPr>
          <p:nvPr>
            <p:ph type="title"/>
          </p:nvPr>
        </p:nvSpPr>
        <p:spPr>
          <a:xfrm>
            <a:off x="241300" y="277813"/>
            <a:ext cx="8139113" cy="1139825"/>
          </a:xfrm>
          <a:ln/>
        </p:spPr>
        <p:txBody>
          <a:bodyPr anchor="b"/>
          <a:p>
            <a:r>
              <a:rPr lang="en-US" altLang="zh-CN"/>
              <a:t>Anatomy of a Mobile App</a:t>
            </a:r>
            <a:endParaRPr lang="en-US" altLang="zh-CN"/>
          </a:p>
        </p:txBody>
      </p:sp>
      <p:sp>
        <p:nvSpPr>
          <p:cNvPr id="11266" name="内容占位符 2"/>
          <p:cNvSpPr>
            <a:spLocks noGrp="1"/>
          </p:cNvSpPr>
          <p:nvPr>
            <p:ph idx="1"/>
          </p:nvPr>
        </p:nvSpPr>
        <p:spPr>
          <a:ln/>
        </p:spPr>
        <p:txBody>
          <a:bodyPr anchor="t"/>
          <a:p>
            <a:pPr defTabSz="914400">
              <a:buSzPct val="75000"/>
            </a:pPr>
            <a:r>
              <a:rPr lang="zh-CN" altLang="zh-CN" kern="1200" baseline="0">
                <a:latin typeface="+mn-lt"/>
                <a:ea typeface="+mn-ea"/>
                <a:cs typeface="+mn-cs"/>
              </a:rPr>
              <a:t>Most mobile apps have transient posture.</a:t>
            </a:r>
            <a:endParaRPr lang="zh-CN" altLang="zh-CN" kern="1200" baseline="0">
              <a:latin typeface="+mn-lt"/>
              <a:ea typeface="+mn-ea"/>
              <a:cs typeface="+mn-cs"/>
            </a:endParaRPr>
          </a:p>
          <a:p>
            <a:pPr defTabSz="914400">
              <a:buSzPct val="75000"/>
            </a:pPr>
            <a:r>
              <a:rPr lang="zh-CN" altLang="zh-CN" kern="1200" baseline="0">
                <a:latin typeface="+mn-lt"/>
                <a:ea typeface="+mn-ea"/>
                <a:cs typeface="+mn-cs"/>
              </a:rPr>
              <a:t>Transience here is dictated by the character of the user’s interaction with the app: brief, intermittent, and focused on particular tasks.</a:t>
            </a:r>
            <a:endParaRPr lang="zh-CN" altLang="zh-CN" kern="1200" baseline="0">
              <a:latin typeface="+mn-lt"/>
              <a:ea typeface="+mn-ea"/>
              <a:cs typeface="+mn-cs"/>
            </a:endParaRPr>
          </a:p>
          <a:p>
            <a:pPr defTabSz="914400">
              <a:buSzPct val="75000"/>
            </a:pPr>
            <a:r>
              <a:rPr lang="zh-CN" altLang="zh-CN" kern="1200" baseline="0">
                <a:latin typeface="+mn-lt"/>
                <a:ea typeface="+mn-ea"/>
                <a:cs typeface="+mn-cs"/>
              </a:rPr>
              <a:t>The fact that these transient apps take up their host device’s entire screen makes them no less transient.</a:t>
            </a:r>
            <a:endParaRPr lang="zh-CN" altLang="zh-CN" kern="1200" baseline="0">
              <a:latin typeface="+mn-lt"/>
              <a:ea typeface="+mn-ea"/>
              <a:cs typeface="+mn-cs"/>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1" name="标题 1"/>
          <p:cNvSpPr>
            <a:spLocks noGrp="1"/>
          </p:cNvSpPr>
          <p:nvPr>
            <p:ph type="title"/>
          </p:nvPr>
        </p:nvSpPr>
        <p:spPr>
          <a:ln/>
        </p:spPr>
        <p:txBody>
          <a:bodyPr anchor="b"/>
          <a:p>
            <a:r>
              <a:rPr lang="en-US" altLang="zh-CN" sz="4000">
                <a:solidFill>
                  <a:schemeClr val="bg2"/>
                </a:solidFill>
              </a:rPr>
              <a:t>Tab bars</a:t>
            </a:r>
            <a:endParaRPr lang="zh-CN" altLang="en-US"/>
          </a:p>
        </p:txBody>
      </p:sp>
      <p:pic>
        <p:nvPicPr>
          <p:cNvPr id="51202" name="内容占位符 3"/>
          <p:cNvPicPr>
            <a:picLocks noGrp="1" noChangeAspect="1"/>
          </p:cNvPicPr>
          <p:nvPr>
            <p:ph idx="1"/>
          </p:nvPr>
        </p:nvPicPr>
        <p:blipFill>
          <a:blip r:embed="rId1"/>
          <a:stretch>
            <a:fillRect/>
          </a:stretch>
        </p:blipFill>
        <p:spPr>
          <a:xfrm>
            <a:off x="457200" y="1724025"/>
            <a:ext cx="8229600" cy="4281488"/>
          </a:xfrm>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2225" name="标题 1"/>
          <p:cNvSpPr>
            <a:spLocks noGrp="1"/>
          </p:cNvSpPr>
          <p:nvPr>
            <p:ph type="title"/>
          </p:nvPr>
        </p:nvSpPr>
        <p:spPr>
          <a:ln/>
        </p:spPr>
        <p:txBody>
          <a:bodyPr anchor="b"/>
          <a:p>
            <a:r>
              <a:rPr lang="en-US" altLang="zh-CN" sz="4000">
                <a:solidFill>
                  <a:schemeClr val="bg2"/>
                </a:solidFill>
              </a:rPr>
              <a:t>Tab bars</a:t>
            </a:r>
            <a:endParaRPr lang="zh-CN" altLang="en-US"/>
          </a:p>
        </p:txBody>
      </p:sp>
      <p:sp>
        <p:nvSpPr>
          <p:cNvPr id="52226" name="内容占位符 2"/>
          <p:cNvSpPr>
            <a:spLocks noGrp="1"/>
          </p:cNvSpPr>
          <p:nvPr>
            <p:ph idx="1"/>
          </p:nvPr>
        </p:nvSpPr>
        <p:spPr>
          <a:ln/>
        </p:spPr>
        <p:txBody>
          <a:bodyPr anchor="t"/>
          <a:p>
            <a:pPr defTabSz="914400">
              <a:buSzPct val="75000"/>
            </a:pPr>
            <a:r>
              <a:rPr lang="zh-CN" altLang="en-US" sz="2800" kern="1200" baseline="0">
                <a:latin typeface="+mn-lt"/>
                <a:ea typeface="+mn-ea"/>
                <a:cs typeface="+mn-cs"/>
              </a:rPr>
              <a:t>Some tablet apps use vertical tab bars aligned to the left edge of the screen.</a:t>
            </a:r>
            <a:endParaRPr lang="zh-CN" altLang="en-US" sz="2800" kern="1200" baseline="0">
              <a:latin typeface="+mn-lt"/>
              <a:ea typeface="+mn-ea"/>
              <a:cs typeface="+mn-cs"/>
            </a:endParaRPr>
          </a:p>
        </p:txBody>
      </p:sp>
      <p:pic>
        <p:nvPicPr>
          <p:cNvPr id="52227" name="图片 3"/>
          <p:cNvPicPr>
            <a:picLocks noChangeAspect="1"/>
          </p:cNvPicPr>
          <p:nvPr/>
        </p:nvPicPr>
        <p:blipFill>
          <a:blip r:embed="rId1"/>
          <a:stretch>
            <a:fillRect/>
          </a:stretch>
        </p:blipFill>
        <p:spPr>
          <a:xfrm>
            <a:off x="339725" y="2925763"/>
            <a:ext cx="8656638" cy="3154362"/>
          </a:xfrm>
          <a:prstGeom prst="rect">
            <a:avLst/>
          </a:prstGeom>
          <a:noFill/>
          <a:ln w="9525">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标题 1"/>
          <p:cNvSpPr>
            <a:spLocks noGrp="1"/>
          </p:cNvSpPr>
          <p:nvPr>
            <p:ph type="title"/>
          </p:nvPr>
        </p:nvSpPr>
        <p:spPr>
          <a:ln/>
        </p:spPr>
        <p:txBody>
          <a:bodyPr anchor="b"/>
          <a:p>
            <a:r>
              <a:rPr lang="en-US" altLang="zh-CN" sz="4000">
                <a:solidFill>
                  <a:schemeClr val="bg2"/>
                </a:solidFill>
              </a:rPr>
              <a:t>More… controls</a:t>
            </a:r>
            <a:endParaRPr lang="en-US" altLang="zh-CN" sz="4000">
              <a:solidFill>
                <a:schemeClr val="bg2"/>
              </a:solidFill>
            </a:endParaRPr>
          </a:p>
        </p:txBody>
      </p:sp>
      <p:sp>
        <p:nvSpPr>
          <p:cNvPr id="53250"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L</a:t>
            </a:r>
            <a:r>
              <a:rPr lang="zh-CN" altLang="en-US" kern="1200" baseline="0">
                <a:latin typeface="+mn-lt"/>
                <a:ea typeface="+mn-ea"/>
                <a:cs typeface="+mn-cs"/>
              </a:rPr>
              <a:t>imits the practical number of controls that can live in a bar to no more than about five.</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The More… control is a tab bar or action bar control that gets around the limited screen real estate of mobile apps.</a:t>
            </a:r>
            <a:endParaRPr lang="zh-CN" altLang="en-US" kern="1200" baseline="0">
              <a:latin typeface="+mn-lt"/>
              <a:ea typeface="+mn-ea"/>
              <a:cs typeface="+mn-c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3" name="标题 1"/>
          <p:cNvSpPr>
            <a:spLocks noGrp="1"/>
          </p:cNvSpPr>
          <p:nvPr>
            <p:ph type="title"/>
          </p:nvPr>
        </p:nvSpPr>
        <p:spPr>
          <a:ln/>
        </p:spPr>
        <p:txBody>
          <a:bodyPr anchor="b"/>
          <a:p>
            <a:r>
              <a:rPr lang="en-US" altLang="zh-CN" sz="4000">
                <a:solidFill>
                  <a:schemeClr val="bg2"/>
                </a:solidFill>
              </a:rPr>
              <a:t>More… controls</a:t>
            </a:r>
            <a:endParaRPr lang="en-US" altLang="zh-CN" sz="4000">
              <a:solidFill>
                <a:schemeClr val="bg2"/>
              </a:solidFill>
            </a:endParaRPr>
          </a:p>
        </p:txBody>
      </p:sp>
      <p:pic>
        <p:nvPicPr>
          <p:cNvPr id="54274" name="图片 3"/>
          <p:cNvPicPr>
            <a:picLocks noChangeAspect="1"/>
          </p:cNvPicPr>
          <p:nvPr/>
        </p:nvPicPr>
        <p:blipFill>
          <a:blip r:embed="rId1"/>
          <a:stretch>
            <a:fillRect/>
          </a:stretch>
        </p:blipFill>
        <p:spPr>
          <a:xfrm>
            <a:off x="457200" y="1865313"/>
            <a:ext cx="8362950" cy="4265612"/>
          </a:xfrm>
          <a:prstGeom prst="rect">
            <a:avLst/>
          </a:prstGeom>
          <a:noFill/>
          <a:ln w="9525">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5297" name="标题 1"/>
          <p:cNvSpPr>
            <a:spLocks noGrp="1"/>
          </p:cNvSpPr>
          <p:nvPr>
            <p:ph type="title"/>
          </p:nvPr>
        </p:nvSpPr>
        <p:spPr>
          <a:ln/>
        </p:spPr>
        <p:txBody>
          <a:bodyPr anchor="b"/>
          <a:p>
            <a:r>
              <a:rPr lang="en-US" altLang="zh-CN" sz="4000">
                <a:solidFill>
                  <a:schemeClr val="bg2"/>
                </a:solidFill>
              </a:rPr>
              <a:t>Tab carousels</a:t>
            </a:r>
            <a:endParaRPr lang="en-US" altLang="zh-CN" sz="4000">
              <a:solidFill>
                <a:schemeClr val="bg2"/>
              </a:solidFill>
            </a:endParaRPr>
          </a:p>
        </p:txBody>
      </p:sp>
      <p:sp>
        <p:nvSpPr>
          <p:cNvPr id="55298"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A different approach to the same problem that the More… control addresses is the tab carousel, which elegantly marries the concept of tabs with that of horizontally swipable carousels.</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As with other carousel views, it is important that at least one tab label is initially shown extending off the edge of the screen, to provide the hint of scrollability in the tab bar.</a:t>
            </a:r>
            <a:endParaRPr lang="zh-CN" altLang="en-US" kern="1200" baseline="0">
              <a:latin typeface="+mn-lt"/>
              <a:ea typeface="+mn-ea"/>
              <a:cs typeface="+mn-c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标题 1"/>
          <p:cNvSpPr>
            <a:spLocks noGrp="1"/>
          </p:cNvSpPr>
          <p:nvPr>
            <p:ph type="title"/>
          </p:nvPr>
        </p:nvSpPr>
        <p:spPr>
          <a:ln/>
        </p:spPr>
        <p:txBody>
          <a:bodyPr anchor="b"/>
          <a:p>
            <a:r>
              <a:rPr lang="en-US" altLang="zh-CN" sz="4000">
                <a:solidFill>
                  <a:schemeClr val="bg2"/>
                </a:solidFill>
              </a:rPr>
              <a:t>Tab carousels</a:t>
            </a:r>
            <a:endParaRPr lang="en-US" altLang="zh-CN" sz="4000">
              <a:solidFill>
                <a:schemeClr val="bg2"/>
              </a:solidFill>
            </a:endParaRPr>
          </a:p>
        </p:txBody>
      </p:sp>
      <p:pic>
        <p:nvPicPr>
          <p:cNvPr id="56322" name="图片 3"/>
          <p:cNvPicPr>
            <a:picLocks noChangeAspect="1"/>
          </p:cNvPicPr>
          <p:nvPr/>
        </p:nvPicPr>
        <p:blipFill>
          <a:blip r:embed="rId1"/>
          <a:stretch>
            <a:fillRect/>
          </a:stretch>
        </p:blipFill>
        <p:spPr>
          <a:xfrm>
            <a:off x="3208338" y="1557338"/>
            <a:ext cx="2962275" cy="5229225"/>
          </a:xfrm>
          <a:prstGeom prst="rect">
            <a:avLst/>
          </a:prstGeom>
          <a:noFill/>
          <a:ln w="9525">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标题 1"/>
          <p:cNvSpPr>
            <a:spLocks noGrp="1"/>
          </p:cNvSpPr>
          <p:nvPr>
            <p:ph type="title"/>
          </p:nvPr>
        </p:nvSpPr>
        <p:spPr>
          <a:ln/>
        </p:spPr>
        <p:txBody>
          <a:bodyPr anchor="b"/>
          <a:p>
            <a:r>
              <a:rPr lang="en-US" altLang="zh-CN" sz="4000">
                <a:solidFill>
                  <a:schemeClr val="bg2"/>
                </a:solidFill>
              </a:rPr>
              <a:t>Nav bars and action bars</a:t>
            </a:r>
            <a:endParaRPr lang="zh-CN" altLang="en-US"/>
          </a:p>
        </p:txBody>
      </p:sp>
      <p:sp>
        <p:nvSpPr>
          <p:cNvPr id="57346"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Nav bars, located at the top of the screen, provide a way to navigate a list or grid hierarchy</a:t>
            </a:r>
            <a:r>
              <a:rPr lang="en-US" altLang="zh-CN" kern="1200" baseline="0">
                <a:latin typeface="+mn-lt"/>
                <a:ea typeface="+mn-ea"/>
                <a:cs typeface="+mn-cs"/>
              </a:rPr>
              <a:t>.</a:t>
            </a:r>
            <a:endParaRPr lang="en-US" altLang="zh-CN" kern="1200" baseline="0">
              <a:latin typeface="+mn-lt"/>
              <a:ea typeface="+mn-ea"/>
              <a:cs typeface="+mn-cs"/>
            </a:endParaRPr>
          </a:p>
          <a:p>
            <a:pPr defTabSz="914400">
              <a:buSzPct val="75000"/>
            </a:pPr>
            <a:r>
              <a:rPr lang="en-US" altLang="zh-CN" kern="1200" baseline="0">
                <a:latin typeface="+mn-lt"/>
                <a:ea typeface="+mn-ea"/>
                <a:cs typeface="+mn-cs"/>
              </a:rPr>
              <a:t>Typically they contain at the very least a back button on the left and the title of the current list, grid, or other type of content screen in the center.</a:t>
            </a:r>
            <a:endParaRPr lang="en-US" altLang="zh-CN" kern="1200" baseline="0">
              <a:latin typeface="+mn-lt"/>
              <a:ea typeface="+mn-ea"/>
              <a:cs typeface="+mn-cs"/>
            </a:endParaRPr>
          </a:p>
          <a:p>
            <a:pPr defTabSz="914400">
              <a:buSzPct val="75000"/>
            </a:pPr>
            <a:r>
              <a:rPr lang="en-US" altLang="zh-CN" kern="1200" baseline="0">
                <a:latin typeface="+mn-lt"/>
                <a:ea typeface="+mn-ea"/>
                <a:cs typeface="+mn-cs"/>
              </a:rPr>
              <a:t>Most versions of Android (and Windows Phone, as of 8.1) have a system-level navigation bar at the bottom.</a:t>
            </a:r>
            <a:endParaRPr lang="en-US" altLang="zh-CN" kern="1200" baseline="0">
              <a:latin typeface="+mn-lt"/>
              <a:ea typeface="+mn-ea"/>
              <a:cs typeface="+mn-cs"/>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369" name="标题 1"/>
          <p:cNvSpPr>
            <a:spLocks noGrp="1"/>
          </p:cNvSpPr>
          <p:nvPr>
            <p:ph type="title"/>
          </p:nvPr>
        </p:nvSpPr>
        <p:spPr>
          <a:ln/>
        </p:spPr>
        <p:txBody>
          <a:bodyPr anchor="b"/>
          <a:p>
            <a:r>
              <a:rPr lang="en-US" altLang="zh-CN" sz="4000">
                <a:solidFill>
                  <a:schemeClr val="bg2"/>
                </a:solidFill>
              </a:rPr>
              <a:t>Nav bars and action bars</a:t>
            </a:r>
            <a:endParaRPr lang="zh-CN" altLang="en-US"/>
          </a:p>
        </p:txBody>
      </p:sp>
      <p:pic>
        <p:nvPicPr>
          <p:cNvPr id="58370" name="图片 3"/>
          <p:cNvPicPr>
            <a:picLocks noChangeAspect="1"/>
          </p:cNvPicPr>
          <p:nvPr/>
        </p:nvPicPr>
        <p:blipFill>
          <a:blip r:embed="rId1"/>
          <a:stretch>
            <a:fillRect/>
          </a:stretch>
        </p:blipFill>
        <p:spPr>
          <a:xfrm>
            <a:off x="438150" y="1782763"/>
            <a:ext cx="8267700" cy="4343400"/>
          </a:xfrm>
          <a:prstGeom prst="rect">
            <a:avLst/>
          </a:prstGeom>
          <a:noFill/>
          <a:ln w="9525">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9393" name="标题 1"/>
          <p:cNvSpPr>
            <a:spLocks noGrp="1"/>
          </p:cNvSpPr>
          <p:nvPr>
            <p:ph type="title"/>
          </p:nvPr>
        </p:nvSpPr>
        <p:spPr>
          <a:ln/>
        </p:spPr>
        <p:txBody>
          <a:bodyPr anchor="b"/>
          <a:p>
            <a:r>
              <a:rPr lang="en-US" altLang="zh-CN" sz="4000">
                <a:solidFill>
                  <a:schemeClr val="bg2"/>
                </a:solidFill>
              </a:rPr>
              <a:t>Tool bars and palettes</a:t>
            </a:r>
            <a:endParaRPr lang="zh-CN" altLang="en-US"/>
          </a:p>
        </p:txBody>
      </p:sp>
      <p:sp>
        <p:nvSpPr>
          <p:cNvPr id="59394"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Tool bars contain buttons that execute functions on the current or selected app content.</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Tool palettes, a variant of tool bars similar to their desktop brethren, use iconic buttons as a way to access tools that operate on a document.</a:t>
            </a:r>
            <a:endParaRPr lang="zh-CN" altLang="en-US" kern="1200" baseline="0">
              <a:latin typeface="+mn-lt"/>
              <a:ea typeface="+mn-ea"/>
              <a:cs typeface="+mn-c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0417" name="标题 1"/>
          <p:cNvSpPr>
            <a:spLocks noGrp="1"/>
          </p:cNvSpPr>
          <p:nvPr>
            <p:ph type="title"/>
          </p:nvPr>
        </p:nvSpPr>
        <p:spPr>
          <a:xfrm>
            <a:off x="517525" y="320675"/>
            <a:ext cx="8229600" cy="1139825"/>
          </a:xfrm>
          <a:ln/>
        </p:spPr>
        <p:txBody>
          <a:bodyPr anchor="b"/>
          <a:p>
            <a:r>
              <a:rPr lang="en-US" altLang="zh-CN" sz="4000">
                <a:solidFill>
                  <a:schemeClr val="bg2"/>
                </a:solidFill>
              </a:rPr>
              <a:t>Vertical tool bars and palettes</a:t>
            </a:r>
            <a:endParaRPr lang="zh-CN" altLang="en-US"/>
          </a:p>
        </p:txBody>
      </p:sp>
      <p:sp>
        <p:nvSpPr>
          <p:cNvPr id="60418"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On tablets, more-complex tool bars supporting pop-up control panels and palettes are used at both the top and bottom of the screen. </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Vertical tool bars run along the left or right edge of the screen (and sometimes both).</a:t>
            </a:r>
            <a:endParaRPr lang="zh-CN" altLang="en-US" kern="1200" baseline="0">
              <a:latin typeface="+mn-lt"/>
              <a:ea typeface="+mn-ea"/>
              <a:cs typeface="+mn-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3" name="标题 1"/>
          <p:cNvSpPr>
            <a:spLocks noGrp="1"/>
          </p:cNvSpPr>
          <p:nvPr>
            <p:ph type="title"/>
          </p:nvPr>
        </p:nvSpPr>
        <p:spPr>
          <a:ln/>
        </p:spPr>
        <p:txBody>
          <a:bodyPr anchor="b"/>
          <a:p>
            <a:r>
              <a:rPr lang="en-US" altLang="zh-CN"/>
              <a:t>Anatomy of a Mobile App</a:t>
            </a:r>
            <a:endParaRPr lang="zh-CN" altLang="en-US"/>
          </a:p>
        </p:txBody>
      </p:sp>
      <p:sp>
        <p:nvSpPr>
          <p:cNvPr id="13314"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Why mobile apps are transient?</a:t>
            </a:r>
            <a:endParaRPr lang="en-US" altLang="zh-CN" kern="1200" baseline="0">
              <a:latin typeface="+mn-lt"/>
              <a:ea typeface="+mn-ea"/>
              <a:cs typeface="+mn-cs"/>
            </a:endParaRPr>
          </a:p>
          <a:p>
            <a:pPr lvl="1" defTabSz="914400">
              <a:buSzPct val="75000"/>
            </a:pPr>
            <a:r>
              <a:rPr lang="en-US" altLang="zh-CN" kern="1200" baseline="0">
                <a:latin typeface="+mn-lt"/>
                <a:ea typeface="+mn-ea"/>
                <a:cs typeface="+mn-cs"/>
              </a:rPr>
              <a:t>The on-the-go and highly context-driven nature of the majority of mobile apps dictates a transient stance, especially on handheld mobile devices.</a:t>
            </a:r>
            <a:endParaRPr lang="en-US" altLang="zh-CN" kern="1200" baseline="0">
              <a:latin typeface="+mn-lt"/>
              <a:ea typeface="+mn-ea"/>
              <a:cs typeface="+mn-cs"/>
            </a:endParaRPr>
          </a:p>
          <a:p>
            <a:pPr lvl="1" defTabSz="914400">
              <a:buSzPct val="75000"/>
            </a:pPr>
            <a:r>
              <a:rPr lang="en-US" altLang="zh-CN" kern="1200" baseline="0">
                <a:latin typeface="+mn-lt"/>
                <a:ea typeface="+mn-ea"/>
                <a:cs typeface="+mn-cs"/>
              </a:rPr>
              <a:t>The physical form factor of the host device.</a:t>
            </a:r>
            <a:endParaRPr lang="en-US" altLang="zh-CN" kern="1200" baseline="0">
              <a:latin typeface="+mn-lt"/>
              <a:ea typeface="+mn-ea"/>
              <a:cs typeface="+mn-cs"/>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41" name="标题 1"/>
          <p:cNvSpPr>
            <a:spLocks noGrp="1"/>
          </p:cNvSpPr>
          <p:nvPr>
            <p:ph type="title"/>
          </p:nvPr>
        </p:nvSpPr>
        <p:spPr>
          <a:xfrm>
            <a:off x="517525" y="320675"/>
            <a:ext cx="8229600" cy="1139825"/>
          </a:xfrm>
          <a:ln/>
        </p:spPr>
        <p:txBody>
          <a:bodyPr anchor="b"/>
          <a:p>
            <a:r>
              <a:rPr lang="en-US" altLang="zh-CN" sz="4000">
                <a:solidFill>
                  <a:schemeClr val="bg2"/>
                </a:solidFill>
              </a:rPr>
              <a:t>Vertical tool bars and palettes</a:t>
            </a:r>
            <a:endParaRPr lang="zh-CN" altLang="en-US"/>
          </a:p>
        </p:txBody>
      </p:sp>
      <p:pic>
        <p:nvPicPr>
          <p:cNvPr id="61442" name="内容占位符 4"/>
          <p:cNvPicPr>
            <a:picLocks noGrp="1" noChangeAspect="1"/>
          </p:cNvPicPr>
          <p:nvPr>
            <p:ph idx="1"/>
          </p:nvPr>
        </p:nvPicPr>
        <p:blipFill>
          <a:blip r:embed="rId1"/>
          <a:stretch>
            <a:fillRect/>
          </a:stretch>
        </p:blipFill>
        <p:spPr>
          <a:xfrm>
            <a:off x="1550988" y="1600200"/>
            <a:ext cx="6040437" cy="4530725"/>
          </a:xfrm>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2465" name="标题 1"/>
          <p:cNvSpPr>
            <a:spLocks noGrp="1"/>
          </p:cNvSpPr>
          <p:nvPr>
            <p:ph type="title"/>
          </p:nvPr>
        </p:nvSpPr>
        <p:spPr>
          <a:ln/>
        </p:spPr>
        <p:txBody>
          <a:bodyPr anchor="b"/>
          <a:p>
            <a:r>
              <a:rPr lang="en-US" altLang="zh-CN" sz="4000">
                <a:solidFill>
                  <a:schemeClr val="bg2"/>
                </a:solidFill>
              </a:rPr>
              <a:t>Tool carousels</a:t>
            </a:r>
            <a:endParaRPr lang="zh-CN" altLang="en-US"/>
          </a:p>
        </p:txBody>
      </p:sp>
      <p:sp>
        <p:nvSpPr>
          <p:cNvPr id="62466"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Just as carousels have crossbred with tab bars, they have also combined with tool bars, allowing more functions than can comfortably fit across the screen to be accessible with a horizontal swipe.</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Tool carousels seem particularly popular with image processing apps</a:t>
            </a:r>
            <a:r>
              <a:rPr lang="en-US" altLang="zh-CN" kern="1200" baseline="0">
                <a:latin typeface="+mn-lt"/>
                <a:ea typeface="+mn-ea"/>
                <a:cs typeface="+mn-cs"/>
              </a:rPr>
              <a:t>.</a:t>
            </a:r>
            <a:endParaRPr lang="en-US" altLang="zh-CN" kern="1200" baseline="0">
              <a:latin typeface="+mn-lt"/>
              <a:ea typeface="+mn-ea"/>
              <a:cs typeface="+mn-cs"/>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3489" name="标题 1"/>
          <p:cNvSpPr>
            <a:spLocks noGrp="1"/>
          </p:cNvSpPr>
          <p:nvPr>
            <p:ph type="title"/>
          </p:nvPr>
        </p:nvSpPr>
        <p:spPr>
          <a:ln/>
        </p:spPr>
        <p:txBody>
          <a:bodyPr anchor="b"/>
          <a:p>
            <a:r>
              <a:rPr lang="en-US" altLang="zh-CN" sz="4000">
                <a:solidFill>
                  <a:schemeClr val="bg2"/>
                </a:solidFill>
              </a:rPr>
              <a:t>Tool carousels</a:t>
            </a:r>
            <a:endParaRPr lang="zh-CN" altLang="en-US"/>
          </a:p>
        </p:txBody>
      </p:sp>
      <p:pic>
        <p:nvPicPr>
          <p:cNvPr id="63490" name="内容占位符 4"/>
          <p:cNvPicPr>
            <a:picLocks noGrp="1" noChangeAspect="1"/>
          </p:cNvPicPr>
          <p:nvPr>
            <p:ph idx="1"/>
          </p:nvPr>
        </p:nvPicPr>
        <p:blipFill>
          <a:blip r:embed="rId1"/>
          <a:stretch>
            <a:fillRect/>
          </a:stretch>
        </p:blipFill>
        <p:spPr>
          <a:xfrm>
            <a:off x="1776413" y="1600200"/>
            <a:ext cx="5589587" cy="4530725"/>
          </a:xfrm>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Drawers</a:t>
            </a:r>
            <a:endParaRPr kumimoji="0" lang="zh-CN" altLang="en-US" sz="4200" b="1" i="0" u="none" strike="noStrike" kern="1200" cap="none" spc="0" normalizeH="0" baseline="0" noProof="1">
              <a:solidFill>
                <a:schemeClr val="accent6"/>
              </a:solidFill>
              <a:latin typeface="+mj-lt"/>
              <a:ea typeface="+mj-ea"/>
              <a:cs typeface="+mj-cs"/>
            </a:endParaRPr>
          </a:p>
        </p:txBody>
      </p:sp>
      <p:sp>
        <p:nvSpPr>
          <p:cNvPr id="64514"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Drawers </a:t>
            </a:r>
            <a:r>
              <a:rPr lang="zh-CN" altLang="en-US" kern="1200" baseline="0">
                <a:latin typeface="+mn-lt"/>
                <a:ea typeface="+mn-ea"/>
                <a:cs typeface="+mn-cs"/>
              </a:rPr>
              <a:t>provides access to a vertical list of navigational elements similar to tabs.</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They use minimal screen real estate by hiding in a panel that lives in a layer under the main content area.</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The drawer icon is also called the hamburger menu icon</a:t>
            </a:r>
            <a:endParaRPr lang="zh-CN" altLang="en-US" kern="1200" baseline="0">
              <a:latin typeface="+mn-lt"/>
              <a:ea typeface="+mn-ea"/>
              <a:cs typeface="+mn-cs"/>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Drawers</a:t>
            </a:r>
            <a:endParaRPr kumimoji="0" lang="zh-CN" altLang="en-US" sz="4200" b="1" i="0" u="none" strike="noStrike" kern="1200" cap="none" spc="0" normalizeH="0" baseline="0" noProof="1">
              <a:solidFill>
                <a:schemeClr val="accent6"/>
              </a:solidFill>
              <a:latin typeface="+mj-lt"/>
              <a:ea typeface="+mj-ea"/>
              <a:cs typeface="+mj-cs"/>
            </a:endParaRPr>
          </a:p>
        </p:txBody>
      </p:sp>
      <p:pic>
        <p:nvPicPr>
          <p:cNvPr id="65538" name="图片 2"/>
          <p:cNvPicPr>
            <a:picLocks noChangeAspect="1"/>
          </p:cNvPicPr>
          <p:nvPr/>
        </p:nvPicPr>
        <p:blipFill>
          <a:blip r:embed="rId1"/>
          <a:stretch>
            <a:fillRect/>
          </a:stretch>
        </p:blipFill>
        <p:spPr>
          <a:xfrm>
            <a:off x="3197225" y="1528763"/>
            <a:ext cx="2749550" cy="4848225"/>
          </a:xfrm>
          <a:prstGeom prst="rect">
            <a:avLst/>
          </a:prstGeom>
          <a:noFill/>
          <a:ln w="9525">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66562" name="标题 1"/>
          <p:cNvSpPr>
            <a:spLocks noGrp="1"/>
          </p:cNvSpPr>
          <p:nvPr>
            <p:ph type="title"/>
          </p:nvPr>
        </p:nvSpPr>
        <p:spPr>
          <a:ln/>
        </p:spPr>
        <p:txBody>
          <a:bodyPr anchor="b"/>
          <a:p>
            <a:r>
              <a:rPr lang="en-US" altLang="zh-CN" sz="4000">
                <a:solidFill>
                  <a:schemeClr val="bg2"/>
                </a:solidFill>
              </a:rPr>
              <a:t>Secondary-action drawers</a:t>
            </a:r>
            <a:endParaRPr lang="en-US" altLang="zh-CN" sz="4000">
              <a:solidFill>
                <a:schemeClr val="bg2"/>
              </a:solidFill>
            </a:endParaRPr>
          </a:p>
        </p:txBody>
      </p:sp>
      <p:sp>
        <p:nvSpPr>
          <p:cNvPr id="66563"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Drawers can be used to replace a navigational tab bar or can be used to interact with a secondary set of objects in the app.</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Drawers usually slide open from the left, but not </a:t>
            </a:r>
            <a:r>
              <a:rPr lang="en-US" altLang="zh-CN" kern="1200" baseline="0">
                <a:latin typeface="+mn-lt"/>
                <a:ea typeface="+mn-ea"/>
                <a:cs typeface="+mn-cs"/>
              </a:rPr>
              <a:t>a</a:t>
            </a:r>
            <a:r>
              <a:rPr lang="zh-CN" altLang="en-US" kern="1200" baseline="0">
                <a:latin typeface="+mn-lt"/>
                <a:ea typeface="+mn-ea"/>
                <a:cs typeface="+mn-cs"/>
              </a:rPr>
              <a:t>lways.</a:t>
            </a:r>
            <a:endParaRPr lang="zh-CN" altLang="en-US" kern="1200" baseline="0">
              <a:latin typeface="+mn-lt"/>
              <a:ea typeface="+mn-ea"/>
              <a:cs typeface="+mn-cs"/>
            </a:endParaRPr>
          </a:p>
        </p:txBody>
      </p:sp>
    </p:spTree>
  </p:cSld>
  <p:clrMapOvr>
    <a:overrideClrMapping bg1="lt1" tx1="dk1" bg2="lt2" tx2="dk2" accent1="accent1" accent2="accent2" accent3="accent3" accent4="accent4" accent5="accent5" accent6="accent6" hlink="hlink" folHlink="folHlink"/>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67586" name="标题 1"/>
          <p:cNvSpPr>
            <a:spLocks noGrp="1"/>
          </p:cNvSpPr>
          <p:nvPr>
            <p:ph type="title"/>
          </p:nvPr>
        </p:nvSpPr>
        <p:spPr>
          <a:ln/>
        </p:spPr>
        <p:txBody>
          <a:bodyPr anchor="b"/>
          <a:p>
            <a:r>
              <a:rPr lang="en-US" altLang="zh-CN" sz="4000">
                <a:solidFill>
                  <a:schemeClr val="bg2"/>
                </a:solidFill>
              </a:rPr>
              <a:t>Secondary-action drawers</a:t>
            </a:r>
            <a:endParaRPr lang="en-US" altLang="zh-CN" sz="4000">
              <a:solidFill>
                <a:schemeClr val="bg2"/>
              </a:solidFill>
            </a:endParaRPr>
          </a:p>
        </p:txBody>
      </p:sp>
      <p:pic>
        <p:nvPicPr>
          <p:cNvPr id="67587" name="内容占位符 4"/>
          <p:cNvPicPr>
            <a:picLocks noGrp="1" noChangeAspect="1"/>
          </p:cNvPicPr>
          <p:nvPr>
            <p:ph idx="1"/>
          </p:nvPr>
        </p:nvPicPr>
        <p:blipFill>
          <a:blip r:embed="rId1"/>
          <a:stretch>
            <a:fillRect/>
          </a:stretch>
        </p:blipFill>
        <p:spPr>
          <a:xfrm>
            <a:off x="3111500" y="1565275"/>
            <a:ext cx="2774950" cy="4905375"/>
          </a:xfrm>
          <a:ln/>
        </p:spPr>
      </p:pic>
    </p:spTree>
  </p:cSld>
  <p:clrMapOvr>
    <a:overrideClrMapping bg1="lt1" tx1="dk1" bg2="lt2" tx2="dk2" accent1="accent1" accent2="accent2" accent3="accent3" accent4="accent4" accent5="accent5" accent6="accent6" hlink="hlink" folHlink="folHlink"/>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9633" name="标题 1"/>
          <p:cNvSpPr>
            <a:spLocks noGrp="1"/>
          </p:cNvSpPr>
          <p:nvPr>
            <p:ph type="title"/>
          </p:nvPr>
        </p:nvSpPr>
        <p:spPr>
          <a:ln/>
        </p:spPr>
        <p:txBody>
          <a:bodyPr anchor="b"/>
          <a:p>
            <a:r>
              <a:rPr lang="en-US" altLang="zh-CN" sz="4000">
                <a:solidFill>
                  <a:schemeClr val="bg2"/>
                </a:solidFill>
              </a:rPr>
              <a:t>Double drawers</a:t>
            </a:r>
            <a:endParaRPr lang="en-US" altLang="zh-CN" sz="4000">
              <a:solidFill>
                <a:schemeClr val="bg2"/>
              </a:solidFill>
            </a:endParaRPr>
          </a:p>
        </p:txBody>
      </p:sp>
      <p:sp>
        <p:nvSpPr>
          <p:cNvPr id="69634"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Path</a:t>
            </a:r>
            <a:endParaRPr lang="en-US" altLang="zh-CN" kern="1200" baseline="0">
              <a:latin typeface="+mn-lt"/>
              <a:ea typeface="+mn-ea"/>
              <a:cs typeface="+mn-cs"/>
            </a:endParaRPr>
          </a:p>
          <a:p>
            <a:pPr lvl="1" defTabSz="914400">
              <a:buSzPct val="75000"/>
            </a:pPr>
            <a:r>
              <a:rPr lang="en-US" altLang="zh-CN" kern="1200" baseline="0">
                <a:latin typeface="+mn-lt"/>
                <a:ea typeface="+mn-ea"/>
                <a:cs typeface="+mn-cs"/>
              </a:rPr>
              <a:t>A</a:t>
            </a:r>
            <a:r>
              <a:rPr lang="zh-CN" altLang="en-US" kern="1200" baseline="0">
                <a:latin typeface="+mn-lt"/>
                <a:ea typeface="+mn-ea"/>
                <a:cs typeface="+mn-cs"/>
              </a:rPr>
              <a:t> standard left-hand drawer for primary navigation between views</a:t>
            </a:r>
            <a:r>
              <a:rPr lang="en-US" altLang="zh-CN" kern="1200" baseline="0">
                <a:latin typeface="+mn-lt"/>
                <a:ea typeface="+mn-ea"/>
                <a:cs typeface="+mn-cs"/>
              </a:rPr>
              <a:t>.</a:t>
            </a:r>
            <a:endParaRPr lang="en-US" altLang="zh-CN" kern="1200" baseline="0">
              <a:latin typeface="+mn-lt"/>
              <a:ea typeface="+mn-ea"/>
              <a:cs typeface="+mn-cs"/>
            </a:endParaRPr>
          </a:p>
          <a:p>
            <a:pPr lvl="1" defTabSz="914400">
              <a:buSzPct val="75000"/>
            </a:pPr>
            <a:r>
              <a:rPr lang="en-US" altLang="zh-CN" kern="1200" baseline="0">
                <a:latin typeface="+mn-lt"/>
                <a:ea typeface="+mn-ea"/>
                <a:cs typeface="+mn-cs"/>
              </a:rPr>
              <a:t>Facebook-like right-hand drawer for messaging friends.</a:t>
            </a:r>
            <a:endParaRPr lang="en-US" altLang="zh-CN" kern="1200" baseline="0">
              <a:latin typeface="+mn-lt"/>
              <a:ea typeface="+mn-ea"/>
              <a:cs typeface="+mn-cs"/>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0657" name="标题 1"/>
          <p:cNvSpPr>
            <a:spLocks noGrp="1"/>
          </p:cNvSpPr>
          <p:nvPr>
            <p:ph type="title"/>
          </p:nvPr>
        </p:nvSpPr>
        <p:spPr>
          <a:ln/>
        </p:spPr>
        <p:txBody>
          <a:bodyPr anchor="b"/>
          <a:p>
            <a:r>
              <a:rPr lang="en-US" altLang="zh-CN" sz="4000">
                <a:solidFill>
                  <a:schemeClr val="bg2"/>
                </a:solidFill>
              </a:rPr>
              <a:t>Double drawers</a:t>
            </a:r>
            <a:endParaRPr lang="en-US" altLang="zh-CN" sz="4000">
              <a:solidFill>
                <a:schemeClr val="bg2"/>
              </a:solidFill>
            </a:endParaRPr>
          </a:p>
        </p:txBody>
      </p:sp>
      <p:pic>
        <p:nvPicPr>
          <p:cNvPr id="70658" name="内容占位符 1"/>
          <p:cNvPicPr>
            <a:picLocks noGrp="1" noChangeAspect="1"/>
          </p:cNvPicPr>
          <p:nvPr>
            <p:ph idx="1"/>
          </p:nvPr>
        </p:nvPicPr>
        <p:blipFill>
          <a:blip r:embed="rId1"/>
          <a:stretch>
            <a:fillRect/>
          </a:stretch>
        </p:blipFill>
        <p:spPr>
          <a:xfrm>
            <a:off x="477838" y="1600200"/>
            <a:ext cx="8186737" cy="4530725"/>
          </a:xfrm>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81" name="标题 1"/>
          <p:cNvSpPr>
            <a:spLocks noGrp="1"/>
          </p:cNvSpPr>
          <p:nvPr>
            <p:ph type="title"/>
          </p:nvPr>
        </p:nvSpPr>
        <p:spPr>
          <a:ln/>
        </p:spPr>
        <p:txBody>
          <a:bodyPr anchor="b"/>
          <a:p>
            <a:r>
              <a:rPr lang="en-US" altLang="zh-CN" sz="4000">
                <a:solidFill>
                  <a:schemeClr val="bg2"/>
                </a:solidFill>
              </a:rPr>
              <a:t>Item-level drawers</a:t>
            </a:r>
            <a:endParaRPr lang="zh-CN" altLang="en-US"/>
          </a:p>
        </p:txBody>
      </p:sp>
      <p:sp>
        <p:nvSpPr>
          <p:cNvPr id="71682"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Some handheld format apps have taken the concept of a slide-to-reveal drawer and applied it to individual items in a list.</a:t>
            </a:r>
            <a:endParaRPr lang="zh-CN" altLang="en-US" kern="1200" baseline="0">
              <a:latin typeface="+mn-lt"/>
              <a:ea typeface="+mn-ea"/>
              <a:cs typeface="+mn-c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400" b="1" i="0" u="none" strike="noStrike" kern="1200" cap="none" spc="0" normalizeH="0" baseline="0" noProof="1">
                <a:solidFill>
                  <a:schemeClr val="accent6"/>
                </a:solidFill>
                <a:latin typeface="+mj-lt"/>
                <a:ea typeface="+mj-ea"/>
                <a:cs typeface="+mj-cs"/>
              </a:rPr>
              <a:t>Mobile form factors</a:t>
            </a:r>
            <a:endParaRPr kumimoji="0" lang="zh-CN" altLang="en-US" sz="4400" b="1" i="0" u="none" strike="noStrike" kern="1200" cap="none" spc="0" normalizeH="0" baseline="0" noProof="1">
              <a:solidFill>
                <a:schemeClr val="accent6"/>
              </a:solidFill>
              <a:latin typeface="+mj-lt"/>
              <a:ea typeface="+mj-ea"/>
              <a:cs typeface="+mj-cs"/>
            </a:endParaRPr>
          </a:p>
        </p:txBody>
      </p:sp>
      <p:sp>
        <p:nvSpPr>
          <p:cNvPr id="14338"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Modern multi-touch mobile devices fall primarily into three form factor categories:</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Handhelds</a:t>
            </a:r>
            <a:endParaRPr lang="zh-CN" altLang="en-US" kern="1200" baseline="0">
              <a:latin typeface="+mn-lt"/>
              <a:ea typeface="+mn-ea"/>
              <a:cs typeface="+mn-cs"/>
            </a:endParaRPr>
          </a:p>
          <a:p>
            <a:pPr lvl="2" defTabSz="914400">
              <a:buSzPct val="65000"/>
            </a:pPr>
            <a:r>
              <a:rPr lang="zh-CN" altLang="en-US" kern="1200" baseline="0">
                <a:latin typeface="+mn-lt"/>
                <a:ea typeface="+mn-ea"/>
                <a:cs typeface="+mn-cs"/>
              </a:rPr>
              <a:t>4 to 6 inches(typically 16:9 aspect ratio)</a:t>
            </a:r>
            <a:endParaRPr lang="zh-CN" altLang="en-US" kern="1200" baseline="0">
              <a:latin typeface="+mn-lt"/>
              <a:ea typeface="+mn-ea"/>
              <a:cs typeface="+mn-cs"/>
            </a:endParaRPr>
          </a:p>
          <a:p>
            <a:pPr lvl="2" defTabSz="914400">
              <a:buSzPct val="65000"/>
            </a:pPr>
            <a:r>
              <a:rPr lang="zh-CN" altLang="en-US" kern="1200" baseline="0">
                <a:latin typeface="+mn-lt"/>
                <a:ea typeface="+mn-ea"/>
                <a:cs typeface="+mn-cs"/>
              </a:rPr>
              <a:t>are used most frequently in portrait orientation.</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Tablets</a:t>
            </a:r>
            <a:endParaRPr lang="zh-CN" altLang="en-US" kern="1200" baseline="0">
              <a:latin typeface="+mn-lt"/>
              <a:ea typeface="+mn-ea"/>
              <a:cs typeface="+mn-cs"/>
            </a:endParaRPr>
          </a:p>
          <a:p>
            <a:pPr lvl="2" defTabSz="914400">
              <a:buSzPct val="65000"/>
            </a:pPr>
            <a:r>
              <a:rPr lang="en-US" altLang="zh-CN" kern="1200" baseline="0">
                <a:latin typeface="+mn-lt"/>
                <a:ea typeface="+mn-ea"/>
                <a:cs typeface="+mn-cs"/>
              </a:rPr>
              <a:t>9 to 10 inches(Apple </a:t>
            </a:r>
            <a:r>
              <a:rPr lang="zh-CN" altLang="en-US" kern="1200" baseline="0">
                <a:latin typeface="+mn-lt"/>
                <a:ea typeface="+mn-ea"/>
                <a:cs typeface="+mn-cs"/>
              </a:rPr>
              <a:t>4:3; Google </a:t>
            </a:r>
            <a:r>
              <a:rPr lang="en-US" altLang="zh-CN" kern="1200" baseline="0">
                <a:latin typeface="+mn-lt"/>
                <a:ea typeface="+mn-ea"/>
                <a:cs typeface="+mn-cs"/>
              </a:rPr>
              <a:t>&amp;</a:t>
            </a:r>
            <a:r>
              <a:rPr lang="zh-CN" altLang="en-US" kern="1200" baseline="0">
                <a:latin typeface="+mn-lt"/>
                <a:ea typeface="+mn-ea"/>
                <a:cs typeface="+mn-cs"/>
              </a:rPr>
              <a:t> Microsoft 16:9)</a:t>
            </a:r>
            <a:endParaRPr lang="zh-CN" altLang="en-US" kern="1200" baseline="0">
              <a:latin typeface="+mn-lt"/>
              <a:ea typeface="+mn-ea"/>
              <a:cs typeface="+mn-cs"/>
            </a:endParaRPr>
          </a:p>
          <a:p>
            <a:pPr lvl="2" defTabSz="914400">
              <a:buSzPct val="65000"/>
            </a:pPr>
            <a:r>
              <a:rPr lang="zh-CN" altLang="en-US" kern="1200" baseline="0">
                <a:latin typeface="+mn-lt"/>
                <a:ea typeface="+mn-ea"/>
                <a:cs typeface="+mn-cs"/>
              </a:rPr>
              <a:t>Android </a:t>
            </a:r>
            <a:r>
              <a:rPr lang="en-US" altLang="zh-CN" kern="1200" baseline="0">
                <a:latin typeface="+mn-lt"/>
                <a:ea typeface="+mn-ea"/>
                <a:cs typeface="+mn-cs"/>
              </a:rPr>
              <a:t>&amp;</a:t>
            </a:r>
            <a:r>
              <a:rPr lang="zh-CN" altLang="en-US" kern="1200" baseline="0">
                <a:latin typeface="+mn-lt"/>
                <a:ea typeface="+mn-ea"/>
                <a:cs typeface="+mn-cs"/>
              </a:rPr>
              <a:t> Windows  biased toward landscape Apple tablets in both orientations.</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Mini-tablets</a:t>
            </a:r>
            <a:endParaRPr lang="zh-CN" altLang="en-US" kern="1200" baseline="0">
              <a:latin typeface="+mn-lt"/>
              <a:ea typeface="+mn-ea"/>
              <a:cs typeface="+mn-cs"/>
            </a:endParaRPr>
          </a:p>
          <a:p>
            <a:pPr lvl="2" defTabSz="914400">
              <a:buSzPct val="65000"/>
            </a:pPr>
            <a:r>
              <a:rPr lang="zh-CN" altLang="en-US" kern="1200" baseline="0">
                <a:latin typeface="+mn-lt"/>
                <a:ea typeface="+mn-ea"/>
                <a:cs typeface="+mn-cs"/>
              </a:rPr>
              <a:t>7 to 8 inches</a:t>
            </a:r>
            <a:r>
              <a:rPr lang="en-US" altLang="zh-CN" kern="1200" baseline="0">
                <a:latin typeface="+mn-lt"/>
                <a:ea typeface="+mn-ea"/>
                <a:cs typeface="+mn-cs"/>
              </a:rPr>
              <a:t>(Apple 4:3; </a:t>
            </a:r>
            <a:r>
              <a:rPr lang="zh-CN" altLang="en-US" kern="1200" baseline="0">
                <a:latin typeface="+mn-lt"/>
                <a:ea typeface="+mn-ea"/>
                <a:cs typeface="+mn-cs"/>
              </a:rPr>
              <a:t>Google </a:t>
            </a:r>
            <a:r>
              <a:rPr lang="en-US" altLang="zh-CN" kern="1200" baseline="0">
                <a:latin typeface="+mn-lt"/>
                <a:ea typeface="+mn-ea"/>
                <a:cs typeface="+mn-cs"/>
              </a:rPr>
              <a:t>&amp;</a:t>
            </a:r>
            <a:r>
              <a:rPr lang="zh-CN" altLang="en-US" kern="1200" baseline="0">
                <a:latin typeface="+mn-lt"/>
                <a:ea typeface="+mn-ea"/>
                <a:cs typeface="+mn-cs"/>
              </a:rPr>
              <a:t> Microsoft 16:9</a:t>
            </a:r>
            <a:r>
              <a:rPr lang="en-US" altLang="zh-CN" kern="1200" baseline="0">
                <a:latin typeface="+mn-lt"/>
                <a:ea typeface="+mn-ea"/>
                <a:cs typeface="+mn-cs"/>
              </a:rPr>
              <a:t>)</a:t>
            </a:r>
            <a:endParaRPr lang="en-US" altLang="zh-CN" kern="1200" baseline="0">
              <a:latin typeface="+mn-lt"/>
              <a:ea typeface="+mn-ea"/>
              <a:cs typeface="+mn-cs"/>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2705" name="标题 1"/>
          <p:cNvSpPr>
            <a:spLocks noGrp="1"/>
          </p:cNvSpPr>
          <p:nvPr>
            <p:ph type="title"/>
          </p:nvPr>
        </p:nvSpPr>
        <p:spPr>
          <a:ln/>
        </p:spPr>
        <p:txBody>
          <a:bodyPr anchor="b"/>
          <a:p>
            <a:r>
              <a:rPr lang="en-US" altLang="zh-CN" sz="4000">
                <a:solidFill>
                  <a:schemeClr val="bg2"/>
                </a:solidFill>
              </a:rPr>
              <a:t>Item-level drawers</a:t>
            </a:r>
            <a:endParaRPr lang="zh-CN" altLang="en-US"/>
          </a:p>
        </p:txBody>
      </p:sp>
      <p:sp>
        <p:nvSpPr>
          <p:cNvPr id="72706"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D</a:t>
            </a:r>
            <a:r>
              <a:rPr lang="zh-CN" altLang="en-US" kern="1200" baseline="0">
                <a:latin typeface="+mn-lt"/>
                <a:ea typeface="+mn-ea"/>
                <a:cs typeface="+mn-cs"/>
              </a:rPr>
              <a:t>rawbacks </a:t>
            </a:r>
            <a:r>
              <a:rPr lang="en-US" altLang="zh-CN" kern="1200" baseline="0">
                <a:latin typeface="+mn-lt"/>
                <a:ea typeface="+mn-ea"/>
                <a:cs typeface="+mn-cs"/>
              </a:rPr>
              <a:t>of item-level drawers</a:t>
            </a:r>
            <a:endParaRPr lang="en-US" altLang="zh-CN" kern="1200" baseline="0">
              <a:latin typeface="+mn-lt"/>
              <a:ea typeface="+mn-ea"/>
              <a:cs typeface="+mn-cs"/>
            </a:endParaRPr>
          </a:p>
          <a:p>
            <a:pPr lvl="1" defTabSz="914400">
              <a:buSzPct val="75000"/>
            </a:pPr>
            <a:r>
              <a:rPr lang="zh-CN" altLang="en-US" kern="1200" baseline="0">
                <a:latin typeface="+mn-lt"/>
                <a:ea typeface="+mn-ea"/>
                <a:cs typeface="+mn-cs"/>
              </a:rPr>
              <a:t>It is difficult for users to discover unless some sort of visual cue is added to the list item.</a:t>
            </a:r>
            <a:endParaRPr lang="zh-CN" altLang="en-US" kern="1200" baseline="0">
              <a:latin typeface="+mn-lt"/>
              <a:ea typeface="+mn-ea"/>
              <a:cs typeface="+mn-cs"/>
            </a:endParaRPr>
          </a:p>
          <a:p>
            <a:pPr lvl="1" defTabSz="914400">
              <a:buSzPct val="75000"/>
            </a:pPr>
            <a:r>
              <a:rPr lang="en-US" altLang="zh-CN" kern="1200" baseline="0">
                <a:latin typeface="+mn-lt"/>
                <a:ea typeface="+mn-ea"/>
                <a:cs typeface="+mn-cs"/>
              </a:rPr>
              <a:t>M</a:t>
            </a:r>
            <a:r>
              <a:rPr lang="zh-CN" altLang="en-US" kern="1200" baseline="0">
                <a:latin typeface="+mn-lt"/>
                <a:ea typeface="+mn-ea"/>
                <a:cs typeface="+mn-cs"/>
              </a:rPr>
              <a:t>nemonic (memory) work </a:t>
            </a:r>
            <a:r>
              <a:rPr lang="en-US" altLang="zh-CN" kern="1200" baseline="0">
                <a:latin typeface="+mn-lt"/>
                <a:ea typeface="+mn-ea"/>
                <a:cs typeface="+mn-cs"/>
              </a:rPr>
              <a:t>is increased</a:t>
            </a:r>
            <a:r>
              <a:rPr lang="zh-CN" altLang="en-US" kern="1200" baseline="0">
                <a:latin typeface="+mn-lt"/>
                <a:ea typeface="+mn-ea"/>
                <a:cs typeface="+mn-cs"/>
              </a:rPr>
              <a:t>.</a:t>
            </a:r>
            <a:endParaRPr lang="zh-CN" altLang="en-US" kern="1200" baseline="0">
              <a:latin typeface="+mn-lt"/>
              <a:ea typeface="+mn-ea"/>
              <a:cs typeface="+mn-cs"/>
            </a:endParaRPr>
          </a:p>
          <a:p>
            <a:pPr lvl="1" defTabSz="914400">
              <a:buSzPct val="75000"/>
            </a:pPr>
            <a:r>
              <a:rPr lang="en-US" altLang="zh-CN" kern="1200" baseline="0">
                <a:latin typeface="+mn-lt"/>
                <a:ea typeface="+mn-ea"/>
                <a:cs typeface="+mn-cs"/>
              </a:rPr>
              <a:t>T</a:t>
            </a:r>
            <a:r>
              <a:rPr lang="zh-CN" altLang="en-US" kern="1200" baseline="0">
                <a:latin typeface="+mn-lt"/>
                <a:ea typeface="+mn-ea"/>
                <a:cs typeface="+mn-cs"/>
              </a:rPr>
              <a:t>hat other horizontal gestures may become either confusing or impossible.</a:t>
            </a:r>
            <a:endParaRPr lang="zh-CN" altLang="en-US" kern="1200" baseline="0">
              <a:latin typeface="+mn-lt"/>
              <a:ea typeface="+mn-ea"/>
              <a:cs typeface="+mn-cs"/>
            </a:endParaRPr>
          </a:p>
          <a:p>
            <a:pPr lvl="1" defTabSz="914400">
              <a:buSzPct val="75000"/>
            </a:pPr>
            <a:endParaRPr lang="zh-CN" altLang="en-US" kern="1200" baseline="0">
              <a:latin typeface="+mn-lt"/>
              <a:ea typeface="+mn-ea"/>
              <a:cs typeface="+mn-cs"/>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3729" name="标题 1"/>
          <p:cNvSpPr>
            <a:spLocks noGrp="1"/>
          </p:cNvSpPr>
          <p:nvPr>
            <p:ph type="title"/>
          </p:nvPr>
        </p:nvSpPr>
        <p:spPr>
          <a:ln/>
        </p:spPr>
        <p:txBody>
          <a:bodyPr anchor="b"/>
          <a:p>
            <a:r>
              <a:rPr lang="en-US" altLang="zh-CN" sz="4000">
                <a:solidFill>
                  <a:schemeClr val="bg2"/>
                </a:solidFill>
              </a:rPr>
              <a:t>Item-level drawers</a:t>
            </a:r>
            <a:endParaRPr lang="zh-CN" altLang="en-US"/>
          </a:p>
        </p:txBody>
      </p:sp>
      <p:pic>
        <p:nvPicPr>
          <p:cNvPr id="73730" name="图片 1"/>
          <p:cNvPicPr>
            <a:picLocks noChangeAspect="1"/>
          </p:cNvPicPr>
          <p:nvPr/>
        </p:nvPicPr>
        <p:blipFill>
          <a:blip r:embed="rId1"/>
          <a:stretch>
            <a:fillRect/>
          </a:stretch>
        </p:blipFill>
        <p:spPr>
          <a:xfrm>
            <a:off x="1238250" y="1512888"/>
            <a:ext cx="6557963" cy="4910137"/>
          </a:xfrm>
          <a:prstGeom prst="rect">
            <a:avLst/>
          </a:prstGeom>
          <a:noFill/>
          <a:ln w="9525">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753" name="标题 1"/>
          <p:cNvSpPr>
            <a:spLocks noGrp="1"/>
          </p:cNvSpPr>
          <p:nvPr>
            <p:ph type="title"/>
          </p:nvPr>
        </p:nvSpPr>
        <p:spPr>
          <a:ln/>
        </p:spPr>
        <p:txBody>
          <a:bodyPr anchor="b"/>
          <a:p>
            <a:r>
              <a:rPr lang="en-US" altLang="zh-CN" sz="4000">
                <a:solidFill>
                  <a:schemeClr val="bg2"/>
                </a:solidFill>
              </a:rPr>
              <a:t>Drawer behaviors to avoid</a:t>
            </a:r>
            <a:endParaRPr lang="zh-CN" altLang="en-US"/>
          </a:p>
        </p:txBody>
      </p:sp>
      <p:sp>
        <p:nvSpPr>
          <p:cNvPr id="74754" name="内容占位符 2"/>
          <p:cNvSpPr>
            <a:spLocks noGrp="1"/>
          </p:cNvSpPr>
          <p:nvPr>
            <p:ph idx="1"/>
          </p:nvPr>
        </p:nvSpPr>
        <p:spPr>
          <a:ln/>
        </p:spPr>
        <p:txBody>
          <a:bodyPr anchor="t"/>
          <a:p>
            <a:pPr defTabSz="914400">
              <a:buSzPct val="75000"/>
            </a:pPr>
            <a:r>
              <a:rPr lang="zh-CN" altLang="zh-CN" kern="1200" baseline="0">
                <a:latin typeface="+mn-lt"/>
                <a:ea typeface="+mn-ea"/>
                <a:cs typeface="+mn-cs"/>
              </a:rPr>
              <a:t>This overloading of popping and sliding panes—each moving in a different direction and affecting different layers of the UI—can be both disconcerting and confusing for users.</a:t>
            </a:r>
            <a:endParaRPr lang="zh-CN" altLang="zh-CN" kern="1200" baseline="0">
              <a:latin typeface="+mn-lt"/>
              <a:ea typeface="+mn-ea"/>
              <a:cs typeface="+mn-cs"/>
            </a:endParaRPr>
          </a:p>
          <a:p>
            <a:pPr defTabSz="914400">
              <a:buSzPct val="75000"/>
            </a:pPr>
            <a:r>
              <a:rPr lang="zh-CN" altLang="zh-CN" kern="1200" baseline="0">
                <a:latin typeface="+mn-lt"/>
                <a:ea typeface="+mn-ea"/>
                <a:cs typeface="+mn-cs"/>
              </a:rPr>
              <a:t>Limit the number of animated screen transitions.</a:t>
            </a:r>
            <a:endParaRPr lang="zh-CN" altLang="zh-CN" kern="1200" baseline="0">
              <a:latin typeface="+mn-lt"/>
              <a:ea typeface="+mn-ea"/>
              <a:cs typeface="+mn-cs"/>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5777" name="标题 1"/>
          <p:cNvSpPr>
            <a:spLocks noGrp="1"/>
          </p:cNvSpPr>
          <p:nvPr>
            <p:ph type="title"/>
          </p:nvPr>
        </p:nvSpPr>
        <p:spPr>
          <a:ln/>
        </p:spPr>
        <p:txBody>
          <a:bodyPr anchor="b"/>
          <a:p>
            <a:r>
              <a:rPr lang="en-US" altLang="zh-CN" sz="4000">
                <a:solidFill>
                  <a:schemeClr val="bg2"/>
                </a:solidFill>
              </a:rPr>
              <a:t>Drawer behaviors to avoid</a:t>
            </a:r>
            <a:endParaRPr lang="zh-CN" altLang="en-US"/>
          </a:p>
        </p:txBody>
      </p:sp>
      <p:sp>
        <p:nvSpPr>
          <p:cNvPr id="75778" name="内容占位符 2"/>
          <p:cNvSpPr>
            <a:spLocks noGrp="1"/>
          </p:cNvSpPr>
          <p:nvPr>
            <p:ph idx="1"/>
          </p:nvPr>
        </p:nvSpPr>
        <p:spPr>
          <a:ln/>
        </p:spPr>
        <p:txBody>
          <a:bodyPr anchor="t"/>
          <a:p>
            <a:pPr defTabSz="914400">
              <a:buSzPct val="75000"/>
            </a:pPr>
            <a:r>
              <a:rPr lang="zh-CN" altLang="zh-CN" sz="2800" kern="1200" baseline="0">
                <a:latin typeface="+mn-lt"/>
                <a:ea typeface="+mn-ea"/>
                <a:cs typeface="+mn-cs"/>
              </a:rPr>
              <a:t>The Google+ app breaks the drawer pattern</a:t>
            </a:r>
            <a:endParaRPr lang="zh-CN" altLang="zh-CN" sz="2800" kern="1200" baseline="0">
              <a:latin typeface="+mn-lt"/>
              <a:ea typeface="+mn-ea"/>
              <a:cs typeface="+mn-cs"/>
            </a:endParaRPr>
          </a:p>
        </p:txBody>
      </p:sp>
      <p:pic>
        <p:nvPicPr>
          <p:cNvPr id="75779" name="图片 1"/>
          <p:cNvPicPr>
            <a:picLocks noChangeAspect="1"/>
          </p:cNvPicPr>
          <p:nvPr/>
        </p:nvPicPr>
        <p:blipFill>
          <a:blip r:embed="rId1"/>
          <a:stretch>
            <a:fillRect/>
          </a:stretch>
        </p:blipFill>
        <p:spPr>
          <a:xfrm>
            <a:off x="2754313" y="2093913"/>
            <a:ext cx="2640012" cy="4672012"/>
          </a:xfrm>
          <a:prstGeom prst="rect">
            <a:avLst/>
          </a:prstGeom>
          <a:noFill/>
          <a:ln w="9525">
            <a:noFill/>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6801" name="标题 1"/>
          <p:cNvSpPr>
            <a:spLocks noGrp="1"/>
          </p:cNvSpPr>
          <p:nvPr>
            <p:ph type="title"/>
          </p:nvPr>
        </p:nvSpPr>
        <p:spPr>
          <a:ln/>
        </p:spPr>
        <p:txBody>
          <a:bodyPr anchor="b"/>
          <a:p>
            <a:r>
              <a:rPr lang="en-US" altLang="zh-CN" sz="4000">
                <a:solidFill>
                  <a:schemeClr val="bg2"/>
                </a:solidFill>
              </a:rPr>
              <a:t>The drawer controversy</a:t>
            </a:r>
            <a:endParaRPr lang="en-US" altLang="zh-CN" sz="4000">
              <a:solidFill>
                <a:schemeClr val="bg2"/>
              </a:solidFill>
            </a:endParaRPr>
          </a:p>
        </p:txBody>
      </p:sp>
      <p:sp>
        <p:nvSpPr>
          <p:cNvPr id="76802"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Drawers using the hamburger menu have come under fire</a:t>
            </a:r>
            <a:r>
              <a:rPr lang="en-US" altLang="zh-CN" kern="1200" baseline="0">
                <a:latin typeface="+mn-lt"/>
                <a:ea typeface="+mn-ea"/>
                <a:cs typeface="+mn-cs"/>
              </a:rPr>
              <a:t>.</a:t>
            </a:r>
            <a:endParaRPr lang="en-US" altLang="zh-CN" kern="1200" baseline="0">
              <a:latin typeface="+mn-lt"/>
              <a:ea typeface="+mn-ea"/>
              <a:cs typeface="+mn-cs"/>
            </a:endParaRPr>
          </a:p>
          <a:p>
            <a:pPr defTabSz="914400">
              <a:buSzPct val="75000"/>
            </a:pPr>
            <a:r>
              <a:rPr lang="en-US" altLang="zh-CN" kern="1200" baseline="0">
                <a:latin typeface="+mn-lt"/>
                <a:ea typeface="+mn-ea"/>
                <a:cs typeface="+mn-cs"/>
              </a:rPr>
              <a:t>Benefits of drawers include a cleaner main interface with more room for content, and a means of making almost any function a swipe (and possibly a scroll) and a tap away.</a:t>
            </a:r>
            <a:endParaRPr lang="en-US" altLang="zh-CN" kern="1200" baseline="0">
              <a:latin typeface="+mn-lt"/>
              <a:ea typeface="+mn-ea"/>
              <a:cs typeface="+mn-cs"/>
            </a:endParaRPr>
          </a:p>
          <a:p>
            <a:pPr defTabSz="914400">
              <a:buSzPct val="75000"/>
            </a:pPr>
            <a:r>
              <a:rPr lang="en-US" altLang="zh-CN" kern="1200" baseline="0">
                <a:latin typeface="+mn-lt"/>
                <a:ea typeface="+mn-ea"/>
                <a:cs typeface="+mn-cs"/>
              </a:rPr>
              <a:t>For apps where you expect users to be constantly using many functions, drawers may also work well.</a:t>
            </a:r>
            <a:endParaRPr lang="en-US" altLang="zh-CN" kern="1200" baseline="0">
              <a:latin typeface="+mn-lt"/>
              <a:ea typeface="+mn-ea"/>
              <a:cs typeface="+mn-cs"/>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Tap-to-reveal and direct manipulation</a:t>
            </a:r>
            <a:endParaRPr kumimoji="0" lang="zh-CN" altLang="en-US" sz="4200" b="1" i="0" u="none" strike="noStrike" kern="1200" cap="none" spc="0" normalizeH="0" baseline="0" noProof="1">
              <a:solidFill>
                <a:schemeClr val="accent6"/>
              </a:solidFill>
              <a:latin typeface="+mj-lt"/>
              <a:ea typeface="+mj-ea"/>
              <a:cs typeface="+mj-cs"/>
            </a:endParaRPr>
          </a:p>
        </p:txBody>
      </p:sp>
      <p:sp>
        <p:nvSpPr>
          <p:cNvPr id="77826"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One of the main differentiators of touchscreen mobile apps from desktop apps is the ability to use your fingers to manipulate onscreen objects.</a:t>
            </a:r>
            <a:endParaRPr lang="zh-CN" altLang="en-US" kern="1200" baseline="0">
              <a:latin typeface="+mn-lt"/>
              <a:ea typeface="+mn-ea"/>
              <a:cs typeface="+mn-cs"/>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8849" name="标题 1"/>
          <p:cNvSpPr>
            <a:spLocks noGrp="1"/>
          </p:cNvSpPr>
          <p:nvPr>
            <p:ph type="title"/>
          </p:nvPr>
        </p:nvSpPr>
        <p:spPr>
          <a:ln/>
        </p:spPr>
        <p:txBody>
          <a:bodyPr anchor="b"/>
          <a:p>
            <a:r>
              <a:rPr lang="en-US" altLang="zh-CN" sz="4000">
                <a:solidFill>
                  <a:schemeClr val="bg2"/>
                </a:solidFill>
              </a:rPr>
              <a:t>Tap-to-reveal controls</a:t>
            </a:r>
            <a:endParaRPr lang="en-US" altLang="zh-CN" sz="4000">
              <a:solidFill>
                <a:schemeClr val="bg2"/>
              </a:solidFill>
            </a:endParaRPr>
          </a:p>
        </p:txBody>
      </p:sp>
      <p:sp>
        <p:nvSpPr>
          <p:cNvPr id="78850" name="内容占位符 2"/>
          <p:cNvSpPr>
            <a:spLocks noGrp="1"/>
          </p:cNvSpPr>
          <p:nvPr>
            <p:ph idx="1"/>
          </p:nvPr>
        </p:nvSpPr>
        <p:spPr>
          <a:ln/>
        </p:spPr>
        <p:txBody>
          <a:bodyPr anchor="t"/>
          <a:p>
            <a:pPr defTabSz="914400">
              <a:buSzPct val="75000"/>
            </a:pPr>
            <a:r>
              <a:rPr lang="zh-CN" altLang="zh-CN" sz="2800" kern="1200" baseline="0">
                <a:latin typeface="+mn-lt"/>
                <a:ea typeface="+mn-ea"/>
                <a:cs typeface="+mn-cs"/>
              </a:rPr>
              <a:t>Tap an object, and the manipulation tools are revealed.</a:t>
            </a:r>
            <a:endParaRPr lang="zh-CN" altLang="zh-CN" sz="2800" kern="1200" baseline="0">
              <a:latin typeface="+mn-lt"/>
              <a:ea typeface="+mn-ea"/>
              <a:cs typeface="+mn-cs"/>
            </a:endParaRPr>
          </a:p>
        </p:txBody>
      </p:sp>
      <p:pic>
        <p:nvPicPr>
          <p:cNvPr id="78851" name="图片 1"/>
          <p:cNvPicPr>
            <a:picLocks noChangeAspect="1"/>
          </p:cNvPicPr>
          <p:nvPr/>
        </p:nvPicPr>
        <p:blipFill>
          <a:blip r:embed="rId1"/>
          <a:stretch>
            <a:fillRect/>
          </a:stretch>
        </p:blipFill>
        <p:spPr>
          <a:xfrm>
            <a:off x="2576513" y="2146300"/>
            <a:ext cx="6110287" cy="4595813"/>
          </a:xfrm>
          <a:prstGeom prst="rect">
            <a:avLst/>
          </a:prstGeom>
          <a:noFill/>
          <a:ln w="9525">
            <a:noFill/>
          </a:ln>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9873" name="标题 1"/>
          <p:cNvSpPr>
            <a:spLocks noGrp="1"/>
          </p:cNvSpPr>
          <p:nvPr>
            <p:ph type="title"/>
          </p:nvPr>
        </p:nvSpPr>
        <p:spPr>
          <a:ln/>
        </p:spPr>
        <p:txBody>
          <a:bodyPr anchor="b"/>
          <a:p>
            <a:r>
              <a:rPr lang="en-US" altLang="zh-CN" sz="4000">
                <a:solidFill>
                  <a:schemeClr val="bg2"/>
                </a:solidFill>
              </a:rPr>
              <a:t>Tap-to-reveal controls</a:t>
            </a:r>
            <a:endParaRPr lang="en-US" altLang="zh-CN" sz="4000">
              <a:solidFill>
                <a:schemeClr val="bg2"/>
              </a:solidFill>
            </a:endParaRPr>
          </a:p>
        </p:txBody>
      </p:sp>
      <p:sp>
        <p:nvSpPr>
          <p:cNvPr id="79874" name="内容占位符 2"/>
          <p:cNvSpPr>
            <a:spLocks noGrp="1"/>
          </p:cNvSpPr>
          <p:nvPr>
            <p:ph idx="1"/>
          </p:nvPr>
        </p:nvSpPr>
        <p:spPr>
          <a:ln/>
        </p:spPr>
        <p:txBody>
          <a:bodyPr anchor="t"/>
          <a:p>
            <a:pPr defTabSz="914400">
              <a:buSzPct val="75000"/>
            </a:pPr>
            <a:r>
              <a:rPr lang="en-US" altLang="zh-CN" sz="2800" kern="1200" baseline="0">
                <a:latin typeface="+mn-lt"/>
                <a:ea typeface="+mn-ea"/>
                <a:cs typeface="+mn-cs"/>
              </a:rPr>
              <a:t>S</a:t>
            </a:r>
            <a:r>
              <a:rPr lang="zh-CN" altLang="zh-CN" sz="2800" kern="1200" baseline="0">
                <a:latin typeface="+mn-lt"/>
                <a:ea typeface="+mn-ea"/>
                <a:cs typeface="+mn-cs"/>
              </a:rPr>
              <a:t>treaming video apps use the tap-to-reveal idiom for controls that normally are hidden during playback.</a:t>
            </a:r>
            <a:endParaRPr lang="zh-CN" altLang="zh-CN" sz="2800" kern="1200" baseline="0">
              <a:latin typeface="+mn-lt"/>
              <a:ea typeface="+mn-ea"/>
              <a:cs typeface="+mn-cs"/>
            </a:endParaRPr>
          </a:p>
        </p:txBody>
      </p:sp>
      <p:pic>
        <p:nvPicPr>
          <p:cNvPr id="79875" name="图片 2"/>
          <p:cNvPicPr>
            <a:picLocks noChangeAspect="1"/>
          </p:cNvPicPr>
          <p:nvPr/>
        </p:nvPicPr>
        <p:blipFill>
          <a:blip r:embed="rId1"/>
          <a:stretch>
            <a:fillRect/>
          </a:stretch>
        </p:blipFill>
        <p:spPr>
          <a:xfrm>
            <a:off x="2449513" y="2697163"/>
            <a:ext cx="6500812" cy="3652837"/>
          </a:xfrm>
          <a:prstGeom prst="rect">
            <a:avLst/>
          </a:prstGeom>
          <a:noFill/>
          <a:ln w="9525">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0897" name="标题 1"/>
          <p:cNvSpPr>
            <a:spLocks noGrp="1"/>
          </p:cNvSpPr>
          <p:nvPr>
            <p:ph type="title"/>
          </p:nvPr>
        </p:nvSpPr>
        <p:spPr>
          <a:ln/>
        </p:spPr>
        <p:txBody>
          <a:bodyPr anchor="b"/>
          <a:p>
            <a:r>
              <a:rPr lang="en-US" altLang="zh-CN" sz="4000">
                <a:solidFill>
                  <a:schemeClr val="bg2"/>
                </a:solidFill>
              </a:rPr>
              <a:t>Direct manipulation controls</a:t>
            </a:r>
            <a:endParaRPr lang="en-US" altLang="zh-CN" sz="4000">
              <a:solidFill>
                <a:schemeClr val="bg2"/>
              </a:solidFill>
            </a:endParaRPr>
          </a:p>
        </p:txBody>
      </p:sp>
      <p:sp>
        <p:nvSpPr>
          <p:cNvPr id="80898" name="内容占位符 2"/>
          <p:cNvSpPr>
            <a:spLocks noGrp="1"/>
          </p:cNvSpPr>
          <p:nvPr>
            <p:ph idx="1"/>
          </p:nvPr>
        </p:nvSpPr>
        <p:spPr>
          <a:ln/>
        </p:spPr>
        <p:txBody>
          <a:bodyPr anchor="t"/>
          <a:p>
            <a:pPr defTabSz="914400">
              <a:buSzPct val="75000"/>
            </a:pPr>
            <a:r>
              <a:rPr lang="en-US" altLang="zh-CN" sz="2800" kern="1200" baseline="0">
                <a:latin typeface="+mn-lt"/>
                <a:ea typeface="+mn-ea"/>
                <a:cs typeface="+mn-cs"/>
              </a:rPr>
              <a:t>Direct manipulation with gestures</a:t>
            </a:r>
            <a:r>
              <a:rPr lang="zh-CN" altLang="zh-CN" sz="2800" kern="1200" baseline="0">
                <a:latin typeface="+mn-lt"/>
                <a:ea typeface="+mn-ea"/>
                <a:cs typeface="+mn-cs"/>
              </a:rPr>
              <a:t>.</a:t>
            </a:r>
            <a:endParaRPr lang="zh-CN" altLang="zh-CN" sz="2800" kern="1200" baseline="0">
              <a:latin typeface="+mn-lt"/>
              <a:ea typeface="+mn-ea"/>
              <a:cs typeface="+mn-cs"/>
            </a:endParaRPr>
          </a:p>
          <a:p>
            <a:pPr defTabSz="914400">
              <a:buSzPct val="75000"/>
            </a:pPr>
            <a:r>
              <a:rPr lang="zh-CN" altLang="zh-CN" sz="2800" kern="1200" baseline="0">
                <a:latin typeface="+mn-lt"/>
                <a:ea typeface="+mn-ea"/>
                <a:cs typeface="+mn-cs"/>
              </a:rPr>
              <a:t>Although some discovery and learning are involved, it quickly becomes second nature and provides a tremendously immersive way of </a:t>
            </a:r>
            <a:r>
              <a:rPr lang="en-US" altLang="zh-CN" sz="2800" kern="1200" baseline="0">
                <a:latin typeface="+mn-lt"/>
                <a:ea typeface="+mn-ea"/>
                <a:cs typeface="+mn-cs"/>
              </a:rPr>
              <a:t>opration</a:t>
            </a:r>
            <a:r>
              <a:rPr lang="zh-CN" altLang="zh-CN" sz="2800" kern="1200" baseline="0">
                <a:latin typeface="+mn-lt"/>
                <a:ea typeface="+mn-ea"/>
                <a:cs typeface="+mn-cs"/>
              </a:rPr>
              <a:t>.</a:t>
            </a:r>
            <a:endParaRPr lang="zh-CN" altLang="zh-CN" sz="2800" kern="1200" baseline="0">
              <a:latin typeface="+mn-lt"/>
              <a:ea typeface="+mn-ea"/>
              <a:cs typeface="+mn-cs"/>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21" name="标题 1"/>
          <p:cNvSpPr>
            <a:spLocks noGrp="1"/>
          </p:cNvSpPr>
          <p:nvPr>
            <p:ph type="title"/>
          </p:nvPr>
        </p:nvSpPr>
        <p:spPr>
          <a:ln/>
        </p:spPr>
        <p:txBody>
          <a:bodyPr anchor="b"/>
          <a:p>
            <a:r>
              <a:rPr lang="en-US" altLang="zh-CN" sz="4000">
                <a:solidFill>
                  <a:schemeClr val="bg2"/>
                </a:solidFill>
              </a:rPr>
              <a:t>Direct manipulation controls</a:t>
            </a:r>
            <a:endParaRPr lang="en-US" altLang="zh-CN" sz="4000">
              <a:solidFill>
                <a:schemeClr val="bg2"/>
              </a:solidFill>
            </a:endParaRPr>
          </a:p>
        </p:txBody>
      </p:sp>
      <p:pic>
        <p:nvPicPr>
          <p:cNvPr id="81922" name="图片 1"/>
          <p:cNvPicPr>
            <a:picLocks noChangeAspect="1"/>
          </p:cNvPicPr>
          <p:nvPr/>
        </p:nvPicPr>
        <p:blipFill>
          <a:blip r:embed="rId1"/>
          <a:stretch>
            <a:fillRect/>
          </a:stretch>
        </p:blipFill>
        <p:spPr>
          <a:xfrm>
            <a:off x="889000" y="1531938"/>
            <a:ext cx="6892925" cy="5140325"/>
          </a:xfrm>
          <a:prstGeom prst="rect">
            <a:avLst/>
          </a:prstGeom>
          <a:noFill/>
          <a:ln w="9525">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rPr>
              <a:t>Handheld format apps</a:t>
            </a:r>
            <a:endParaRPr kumimoji="0" lang="zh-CN" altLang="en-US" sz="4200" b="1" i="0" u="none" strike="noStrike" kern="1200" cap="none" spc="0" normalizeH="0" baseline="0" noProof="1">
              <a:solidFill>
                <a:schemeClr val="accent6"/>
              </a:solidFill>
              <a:latin typeface="+mj-lt"/>
              <a:ea typeface="+mj-ea"/>
              <a:cs typeface="+mj-cs"/>
            </a:endParaRPr>
          </a:p>
        </p:txBody>
      </p:sp>
      <p:sp>
        <p:nvSpPr>
          <p:cNvPr id="16386"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Layout patterners</a:t>
            </a:r>
            <a:endParaRPr lang="en-US" altLang="zh-CN" kern="1200" baseline="0">
              <a:latin typeface="+mn-lt"/>
              <a:ea typeface="+mn-ea"/>
              <a:cs typeface="+mn-cs"/>
            </a:endParaRPr>
          </a:p>
          <a:p>
            <a:pPr lvl="1" defTabSz="914400">
              <a:buSzPct val="75000"/>
            </a:pPr>
            <a:r>
              <a:rPr lang="en-US" altLang="zh-CN" kern="1200" baseline="0">
                <a:latin typeface="+mn-lt"/>
                <a:ea typeface="+mn-ea"/>
                <a:cs typeface="+mn-cs"/>
              </a:rPr>
              <a:t>Stacks</a:t>
            </a:r>
            <a:endParaRPr lang="en-US" altLang="zh-CN" kern="1200" baseline="0">
              <a:latin typeface="+mn-lt"/>
              <a:ea typeface="+mn-ea"/>
              <a:cs typeface="+mn-cs"/>
            </a:endParaRPr>
          </a:p>
          <a:p>
            <a:pPr lvl="1" defTabSz="914400">
              <a:buSzPct val="75000"/>
            </a:pPr>
            <a:r>
              <a:rPr lang="en-US" altLang="zh-CN" kern="1200" baseline="0">
                <a:latin typeface="+mn-lt"/>
                <a:ea typeface="+mn-ea"/>
                <a:cs typeface="+mn-cs"/>
              </a:rPr>
              <a:t>Carousel</a:t>
            </a:r>
            <a:endParaRPr lang="en-US" altLang="zh-CN" kern="1200" baseline="0">
              <a:latin typeface="+mn-lt"/>
              <a:ea typeface="+mn-ea"/>
              <a:cs typeface="+mn-cs"/>
            </a:endParaRPr>
          </a:p>
          <a:p>
            <a:pPr lvl="1" defTabSz="914400">
              <a:buSzPct val="75000"/>
            </a:pPr>
            <a:r>
              <a:rPr lang="en-US" altLang="zh-CN" kern="1200" baseline="0">
                <a:latin typeface="+mn-lt"/>
                <a:ea typeface="+mn-ea"/>
                <a:cs typeface="+mn-cs"/>
              </a:rPr>
              <a:t>Swimlanes</a:t>
            </a:r>
            <a:endParaRPr lang="en-US" altLang="zh-CN" kern="1200" baseline="0">
              <a:latin typeface="+mn-lt"/>
              <a:ea typeface="+mn-ea"/>
              <a:cs typeface="+mn-cs"/>
            </a:endParaRPr>
          </a:p>
          <a:p>
            <a:pPr lvl="1" defTabSz="914400">
              <a:buSzPct val="75000"/>
            </a:pPr>
            <a:r>
              <a:rPr lang="en-US" altLang="zh-CN" kern="1200" baseline="0">
                <a:latin typeface="+mn-lt"/>
                <a:ea typeface="+mn-ea"/>
                <a:cs typeface="+mn-cs"/>
              </a:rPr>
              <a:t>Cards</a:t>
            </a:r>
            <a:endParaRPr lang="en-US" altLang="zh-CN" kern="1200" baseline="0">
              <a:latin typeface="+mn-lt"/>
              <a:ea typeface="+mn-ea"/>
              <a:cs typeface="+mn-cs"/>
            </a:endParaRPr>
          </a:p>
          <a:p>
            <a:pPr lvl="1" defTabSz="914400">
              <a:buSzPct val="75000"/>
            </a:pPr>
            <a:endParaRPr lang="en-US" altLang="zh-CN" kern="1200" baseline="0">
              <a:latin typeface="+mn-lt"/>
              <a:ea typeface="+mn-ea"/>
              <a:cs typeface="+mn-cs"/>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Searching, sorting, and filtering</a:t>
            </a:r>
            <a:endParaRPr kumimoji="0" lang="zh-CN" altLang="en-US" sz="4200" b="1" i="0" u="none" strike="noStrike" kern="1200" cap="none" spc="0" normalizeH="0" baseline="0" noProof="1">
              <a:solidFill>
                <a:schemeClr val="accent6"/>
              </a:solidFill>
              <a:latin typeface="+mj-lt"/>
              <a:ea typeface="+mj-ea"/>
              <a:cs typeface="+mj-cs"/>
            </a:endParaRPr>
          </a:p>
        </p:txBody>
      </p:sp>
      <p:sp>
        <p:nvSpPr>
          <p:cNvPr id="82946"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Searching is a key user activity on mobile apps.</a:t>
            </a:r>
            <a:endParaRPr lang="zh-CN" altLang="en-US" kern="1200" baseline="0">
              <a:latin typeface="+mn-lt"/>
              <a:ea typeface="+mn-ea"/>
              <a:cs typeface="+mn-cs"/>
            </a:endParaRPr>
          </a:p>
          <a:p>
            <a:pPr defTabSz="914400">
              <a:buSzPct val="75000"/>
            </a:pPr>
            <a:r>
              <a:rPr lang="en-US" altLang="zh-CN" kern="1200" baseline="0">
                <a:latin typeface="+mn-lt"/>
                <a:ea typeface="+mn-ea"/>
                <a:cs typeface="+mn-cs"/>
              </a:rPr>
              <a:t>Y</a:t>
            </a:r>
            <a:r>
              <a:rPr lang="zh-CN" altLang="en-US" kern="1200" baseline="0">
                <a:latin typeface="+mn-lt"/>
                <a:ea typeface="+mn-ea"/>
                <a:cs typeface="+mn-cs"/>
              </a:rPr>
              <a:t>ou have a variety of helpful ways to minimize the effort in search, as well as contextual information that mobile apps can provide.</a:t>
            </a:r>
            <a:endParaRPr lang="zh-CN" altLang="en-US" kern="1200" baseline="0">
              <a:latin typeface="+mn-lt"/>
              <a:ea typeface="+mn-ea"/>
              <a:cs typeface="+mn-cs"/>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3969" name="标题 1"/>
          <p:cNvSpPr>
            <a:spLocks noGrp="1"/>
          </p:cNvSpPr>
          <p:nvPr>
            <p:ph type="title"/>
          </p:nvPr>
        </p:nvSpPr>
        <p:spPr>
          <a:ln/>
        </p:spPr>
        <p:txBody>
          <a:bodyPr anchor="b"/>
          <a:p>
            <a:r>
              <a:rPr lang="en-US" altLang="zh-CN" sz="4000">
                <a:solidFill>
                  <a:schemeClr val="bg2"/>
                </a:solidFill>
              </a:rPr>
              <a:t>Implicit sorting vs. explicit searching</a:t>
            </a:r>
            <a:endParaRPr lang="en-US" altLang="zh-CN" sz="4000">
              <a:solidFill>
                <a:schemeClr val="bg2"/>
              </a:solidFill>
            </a:endParaRPr>
          </a:p>
        </p:txBody>
      </p:sp>
      <p:sp>
        <p:nvSpPr>
          <p:cNvPr id="83970" name="内容占位符 2"/>
          <p:cNvSpPr>
            <a:spLocks noGrp="1"/>
          </p:cNvSpPr>
          <p:nvPr>
            <p:ph idx="1"/>
          </p:nvPr>
        </p:nvSpPr>
        <p:spPr>
          <a:ln/>
        </p:spPr>
        <p:txBody>
          <a:bodyPr anchor="t"/>
          <a:p>
            <a:pPr defTabSz="914400">
              <a:buSzPct val="75000"/>
            </a:pPr>
            <a:r>
              <a:rPr lang="zh-CN" altLang="zh-CN" sz="2800" kern="1200" baseline="0">
                <a:latin typeface="+mn-lt"/>
                <a:ea typeface="+mn-ea"/>
                <a:cs typeface="+mn-cs"/>
              </a:rPr>
              <a:t>We can utilize that browsing behavior to help pre-empt a user’s need to build search queries.</a:t>
            </a:r>
            <a:endParaRPr lang="zh-CN" altLang="zh-CN" sz="2800" kern="1200" baseline="0">
              <a:latin typeface="+mn-lt"/>
              <a:ea typeface="+mn-ea"/>
              <a:cs typeface="+mn-cs"/>
            </a:endParaRPr>
          </a:p>
          <a:p>
            <a:pPr defTabSz="914400">
              <a:buSzPct val="75000"/>
            </a:pPr>
            <a:r>
              <a:rPr lang="zh-CN" altLang="zh-CN" sz="2800" kern="1200" baseline="0">
                <a:latin typeface="+mn-lt"/>
                <a:ea typeface="+mn-ea"/>
                <a:cs typeface="+mn-cs"/>
              </a:rPr>
              <a:t>A smart app might keep track of the kinds of things the user has viewed, liked, or purchased in the past.</a:t>
            </a:r>
            <a:endParaRPr lang="zh-CN" altLang="zh-CN" sz="2800" kern="1200" baseline="0">
              <a:latin typeface="+mn-lt"/>
              <a:ea typeface="+mn-ea"/>
              <a:cs typeface="+mn-cs"/>
            </a:endParaRPr>
          </a:p>
          <a:p>
            <a:pPr defTabSz="914400">
              <a:buSzPct val="75000"/>
            </a:pPr>
            <a:r>
              <a:rPr lang="zh-CN" altLang="zh-CN" sz="2800" kern="1200" baseline="0">
                <a:latin typeface="+mn-lt"/>
                <a:ea typeface="+mn-ea"/>
                <a:cs typeface="+mn-cs"/>
              </a:rPr>
              <a:t>Then it could serve up those items (more on this first option below) items that share similar properties or are liked by people with tastes similar to those of the user.</a:t>
            </a:r>
            <a:endParaRPr lang="zh-CN" altLang="zh-CN" sz="2800" kern="1200" baseline="0">
              <a:latin typeface="+mn-lt"/>
              <a:ea typeface="+mn-ea"/>
              <a:cs typeface="+mn-cs"/>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4993" name="标题 1"/>
          <p:cNvSpPr>
            <a:spLocks noGrp="1"/>
          </p:cNvSpPr>
          <p:nvPr>
            <p:ph type="title"/>
          </p:nvPr>
        </p:nvSpPr>
        <p:spPr>
          <a:ln/>
        </p:spPr>
        <p:txBody>
          <a:bodyPr anchor="b"/>
          <a:p>
            <a:r>
              <a:rPr lang="en-US" altLang="zh-CN" sz="4000">
                <a:solidFill>
                  <a:schemeClr val="bg2"/>
                </a:solidFill>
              </a:rPr>
              <a:t>Implicit sorting vs. explicit searching</a:t>
            </a:r>
            <a:endParaRPr lang="en-US" altLang="zh-CN" sz="4000">
              <a:solidFill>
                <a:schemeClr val="bg2"/>
              </a:solidFill>
            </a:endParaRPr>
          </a:p>
        </p:txBody>
      </p:sp>
      <p:pic>
        <p:nvPicPr>
          <p:cNvPr id="84994" name="内容占位符 3"/>
          <p:cNvPicPr>
            <a:picLocks noGrp="1" noChangeAspect="1"/>
          </p:cNvPicPr>
          <p:nvPr>
            <p:ph idx="1"/>
          </p:nvPr>
        </p:nvPicPr>
        <p:blipFill>
          <a:blip r:embed="rId1"/>
          <a:stretch>
            <a:fillRect/>
          </a:stretch>
        </p:blipFill>
        <p:spPr>
          <a:xfrm>
            <a:off x="1546225" y="1600200"/>
            <a:ext cx="6049963" cy="4530725"/>
          </a:xfrm>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6017" name="标题 1"/>
          <p:cNvSpPr>
            <a:spLocks noGrp="1"/>
          </p:cNvSpPr>
          <p:nvPr>
            <p:ph type="title"/>
          </p:nvPr>
        </p:nvSpPr>
        <p:spPr>
          <a:ln/>
        </p:spPr>
        <p:txBody>
          <a:bodyPr anchor="b"/>
          <a:p>
            <a:r>
              <a:rPr lang="en-US" altLang="zh-CN" sz="4000">
                <a:solidFill>
                  <a:schemeClr val="bg2"/>
                </a:solidFill>
              </a:rPr>
              <a:t>Building search queries</a:t>
            </a:r>
            <a:endParaRPr lang="en-US" altLang="zh-CN" sz="4000">
              <a:solidFill>
                <a:schemeClr val="bg2"/>
              </a:solidFill>
            </a:endParaRPr>
          </a:p>
        </p:txBody>
      </p:sp>
      <p:sp>
        <p:nvSpPr>
          <p:cNvPr id="71682" name="内容占位符 2"/>
          <p:cNvSpPr>
            <a:spLocks noGrp="1"/>
          </p:cNvSpPr>
          <p:nvPr>
            <p:ph idx="1"/>
          </p:nvPr>
        </p:nvSpPr>
        <p:spPr/>
        <p:txBody>
          <a:bodyPr anchor="t"/>
          <a:p>
            <a:pPr marL="342900" marR="0" indent="-342900" algn="l" defTabSz="914400" rtl="0" eaLnBrk="1" fontAlgn="base" latinLnBrk="0" hangingPunct="1">
              <a:lnSpc>
                <a:spcPct val="100000"/>
              </a:lnSpc>
              <a:spcBef>
                <a:spcPct val="20000"/>
              </a:spcBef>
              <a:spcAft>
                <a:spcPct val="0"/>
              </a:spcAft>
              <a:buClr>
                <a:schemeClr val="bg2"/>
              </a:buClr>
              <a:buSzPct val="75000"/>
              <a:buFont typeface="Wingdings" panose="05000000000000000000" pitchFamily="2" charset="2"/>
              <a:buChar char="p"/>
            </a:pPr>
            <a:r>
              <a:rPr kumimoji="0" lang="en-US" sz="2800" b="0" i="0" u="none" strike="noStrike" kern="1200" cap="none" spc="0" normalizeH="0" baseline="0" noProof="1">
                <a:solidFill>
                  <a:schemeClr val="tx1"/>
                </a:solidFill>
                <a:latin typeface="+mn-lt"/>
                <a:ea typeface="+mn-ea"/>
                <a:cs typeface="+mn-cs"/>
              </a:rPr>
              <a:t>E</a:t>
            </a:r>
            <a:r>
              <a:rPr kumimoji="0" sz="2800" b="0" i="0" u="none" strike="noStrike" kern="1200" cap="none" spc="0" normalizeH="0" baseline="0" noProof="1">
                <a:solidFill>
                  <a:schemeClr val="tx1"/>
                </a:solidFill>
                <a:latin typeface="+mn-lt"/>
                <a:ea typeface="+mn-ea"/>
                <a:cs typeface="+mn-cs"/>
              </a:rPr>
              <a:t>ven with the best possible browse options, the user’s need to search for something specific is almost inevitable.</a:t>
            </a:r>
            <a:endParaRPr kumimoji="0" sz="2800" b="0" i="0" u="none" strike="noStrike" kern="1200" cap="none" spc="0" normalizeH="0" baseline="0" noProof="1">
              <a:solidFill>
                <a:schemeClr val="tx1"/>
              </a:solidFill>
              <a:latin typeface="+mn-lt"/>
              <a:ea typeface="+mn-ea"/>
              <a:cs typeface="+mn-cs"/>
            </a:endParaRPr>
          </a:p>
          <a:p>
            <a:pPr marL="342900" marR="0" indent="-342900" algn="l" defTabSz="914400" rtl="0" eaLnBrk="1" fontAlgn="base" latinLnBrk="0" hangingPunct="1">
              <a:lnSpc>
                <a:spcPct val="100000"/>
              </a:lnSpc>
              <a:spcBef>
                <a:spcPct val="20000"/>
              </a:spcBef>
              <a:spcAft>
                <a:spcPct val="0"/>
              </a:spcAft>
              <a:buClr>
                <a:schemeClr val="bg2"/>
              </a:buClr>
              <a:buSzPct val="75000"/>
              <a:buFont typeface="Wingdings" panose="05000000000000000000" pitchFamily="2" charset="2"/>
              <a:buChar char="p"/>
            </a:pPr>
            <a:r>
              <a:rPr kumimoji="0" lang="en-US" sz="2800" b="0" i="0" u="none" strike="noStrike" kern="1200" cap="none" spc="0" normalizeH="0" baseline="0" noProof="1">
                <a:solidFill>
                  <a:schemeClr val="tx1"/>
                </a:solidFill>
                <a:latin typeface="+mn-lt"/>
                <a:ea typeface="+mn-ea"/>
                <a:cs typeface="+mn-cs"/>
              </a:rPr>
              <a:t>A</a:t>
            </a:r>
            <a:r>
              <a:rPr kumimoji="0" sz="2800" b="0" i="0" u="none" strike="noStrike" kern="1200" cap="none" spc="0" normalizeH="0" baseline="0" noProof="1">
                <a:solidFill>
                  <a:schemeClr val="tx1"/>
                </a:solidFill>
                <a:latin typeface="+mn-lt"/>
                <a:ea typeface="+mn-ea"/>
                <a:cs typeface="+mn-cs"/>
              </a:rPr>
              <a:t> few of the most useful approaches:</a:t>
            </a:r>
            <a:endParaRPr kumimoji="0" sz="280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Voice search</a:t>
            </a:r>
            <a:endParaRPr kumimoji="0" sz="245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Auto-complete</a:t>
            </a:r>
            <a:endParaRPr kumimoji="0" sz="245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Tap-ahead</a:t>
            </a:r>
            <a:endParaRPr kumimoji="0" sz="245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Recent/frequent searches</a:t>
            </a:r>
            <a:endParaRPr kumimoji="0" sz="245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Auto-suggest</a:t>
            </a:r>
            <a:endParaRPr kumimoji="0" sz="245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Categorized suggestions</a:t>
            </a:r>
            <a:endParaRPr kumimoji="0" sz="2450" b="0" i="0" u="none" strike="noStrike" kern="1200" cap="none" spc="0" normalizeH="0" baseline="0" noProof="1">
              <a:solidFill>
                <a:schemeClr val="tx1"/>
              </a:solidFill>
              <a:latin typeface="+mn-lt"/>
              <a:ea typeface="+mn-ea"/>
              <a:cs typeface="+mn-cs"/>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7041" name="标题 1"/>
          <p:cNvSpPr>
            <a:spLocks noGrp="1"/>
          </p:cNvSpPr>
          <p:nvPr>
            <p:ph type="title"/>
          </p:nvPr>
        </p:nvSpPr>
        <p:spPr>
          <a:ln/>
        </p:spPr>
        <p:txBody>
          <a:bodyPr anchor="b"/>
          <a:p>
            <a:r>
              <a:rPr lang="en-US" altLang="zh-CN" sz="4000">
                <a:solidFill>
                  <a:schemeClr val="bg2"/>
                </a:solidFill>
              </a:rPr>
              <a:t>Building search queries</a:t>
            </a:r>
            <a:endParaRPr lang="en-US" altLang="zh-CN" sz="4000">
              <a:solidFill>
                <a:schemeClr val="bg2"/>
              </a:solidFill>
            </a:endParaRPr>
          </a:p>
        </p:txBody>
      </p:sp>
      <p:sp>
        <p:nvSpPr>
          <p:cNvPr id="71682" name="内容占位符 2"/>
          <p:cNvSpPr>
            <a:spLocks noGrp="1"/>
          </p:cNvSpPr>
          <p:nvPr>
            <p:ph idx="1"/>
          </p:nvPr>
        </p:nvSpPr>
        <p:spPr/>
        <p:txBody>
          <a:bodyPr anchor="t"/>
          <a:p>
            <a:pPr marL="342900" marR="0" indent="-342900" algn="l" defTabSz="914400" rtl="0" eaLnBrk="1" fontAlgn="base" latinLnBrk="0" hangingPunct="1">
              <a:lnSpc>
                <a:spcPct val="100000"/>
              </a:lnSpc>
              <a:spcBef>
                <a:spcPct val="20000"/>
              </a:spcBef>
              <a:spcAft>
                <a:spcPct val="0"/>
              </a:spcAft>
              <a:buClr>
                <a:schemeClr val="bg2"/>
              </a:buClr>
              <a:buSzPct val="75000"/>
              <a:buFont typeface="Wingdings" panose="05000000000000000000" pitchFamily="2" charset="2"/>
              <a:buChar char="p"/>
            </a:pPr>
            <a:r>
              <a:rPr kumimoji="0" lang="en-US" sz="2800" b="0" i="0" u="none" strike="noStrike" kern="1200" cap="none" spc="0" normalizeH="0" baseline="0" noProof="1">
                <a:solidFill>
                  <a:schemeClr val="tx1"/>
                </a:solidFill>
                <a:latin typeface="+mn-lt"/>
                <a:ea typeface="+mn-ea"/>
                <a:cs typeface="+mn-cs"/>
              </a:rPr>
              <a:t>E</a:t>
            </a:r>
            <a:r>
              <a:rPr kumimoji="0" sz="2800" b="0" i="0" u="none" strike="noStrike" kern="1200" cap="none" spc="0" normalizeH="0" baseline="0" noProof="1">
                <a:solidFill>
                  <a:schemeClr val="tx1"/>
                </a:solidFill>
                <a:latin typeface="+mn-lt"/>
                <a:ea typeface="+mn-ea"/>
                <a:cs typeface="+mn-cs"/>
              </a:rPr>
              <a:t>ven with the best possible browse options, the user’s need to search for something specific is almost inevitable.</a:t>
            </a:r>
            <a:endParaRPr kumimoji="0" sz="2800" b="0" i="0" u="none" strike="noStrike" kern="1200" cap="none" spc="0" normalizeH="0" baseline="0" noProof="1">
              <a:solidFill>
                <a:schemeClr val="tx1"/>
              </a:solidFill>
              <a:latin typeface="+mn-lt"/>
              <a:ea typeface="+mn-ea"/>
              <a:cs typeface="+mn-cs"/>
            </a:endParaRPr>
          </a:p>
          <a:p>
            <a:pPr marL="342900" marR="0" indent="-342900" algn="l" defTabSz="914400" rtl="0" eaLnBrk="1" fontAlgn="base" latinLnBrk="0" hangingPunct="1">
              <a:lnSpc>
                <a:spcPct val="100000"/>
              </a:lnSpc>
              <a:spcBef>
                <a:spcPct val="20000"/>
              </a:spcBef>
              <a:spcAft>
                <a:spcPct val="0"/>
              </a:spcAft>
              <a:buClr>
                <a:schemeClr val="bg2"/>
              </a:buClr>
              <a:buSzPct val="75000"/>
              <a:buFont typeface="Wingdings" panose="05000000000000000000" pitchFamily="2" charset="2"/>
              <a:buChar char="p"/>
            </a:pPr>
            <a:r>
              <a:rPr kumimoji="0" lang="en-US" sz="2800" b="0" i="0" u="none" strike="noStrike" kern="1200" cap="none" spc="0" normalizeH="0" baseline="0" noProof="1">
                <a:solidFill>
                  <a:schemeClr val="tx1"/>
                </a:solidFill>
                <a:latin typeface="+mn-lt"/>
                <a:ea typeface="+mn-ea"/>
                <a:cs typeface="+mn-cs"/>
              </a:rPr>
              <a:t>A</a:t>
            </a:r>
            <a:r>
              <a:rPr kumimoji="0" sz="2800" b="0" i="0" u="none" strike="noStrike" kern="1200" cap="none" spc="0" normalizeH="0" baseline="0" noProof="1">
                <a:solidFill>
                  <a:schemeClr val="tx1"/>
                </a:solidFill>
                <a:latin typeface="+mn-lt"/>
                <a:ea typeface="+mn-ea"/>
                <a:cs typeface="+mn-cs"/>
              </a:rPr>
              <a:t> few of the most useful approaches:</a:t>
            </a:r>
            <a:endParaRPr kumimoji="0" sz="280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Voice search</a:t>
            </a:r>
            <a:endParaRPr kumimoji="0" sz="245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Auto-complete</a:t>
            </a:r>
            <a:endParaRPr kumimoji="0" sz="245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Tap-ahead</a:t>
            </a:r>
            <a:endParaRPr kumimoji="0" sz="245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Recent/frequent searches</a:t>
            </a:r>
            <a:endParaRPr kumimoji="0" sz="245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Auto-suggest</a:t>
            </a:r>
            <a:endParaRPr kumimoji="0" sz="245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sz="2450" b="0" i="0" u="none" strike="noStrike" kern="1200" cap="none" spc="0" normalizeH="0" baseline="0" noProof="1">
                <a:solidFill>
                  <a:schemeClr val="tx1"/>
                </a:solidFill>
                <a:latin typeface="+mn-lt"/>
                <a:ea typeface="+mn-ea"/>
                <a:cs typeface="+mn-cs"/>
              </a:rPr>
              <a:t>Categorized suggestions</a:t>
            </a:r>
            <a:endParaRPr kumimoji="0" sz="2450" b="0" i="0" u="none" strike="noStrike" kern="1200" cap="none" spc="0" normalizeH="0" baseline="0" noProof="1">
              <a:solidFill>
                <a:schemeClr val="tx1"/>
              </a:solidFill>
              <a:latin typeface="+mn-lt"/>
              <a:ea typeface="+mn-ea"/>
              <a:cs typeface="+mn-cs"/>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8065" name="标题 1"/>
          <p:cNvSpPr>
            <a:spLocks noGrp="1"/>
          </p:cNvSpPr>
          <p:nvPr>
            <p:ph type="title"/>
          </p:nvPr>
        </p:nvSpPr>
        <p:spPr>
          <a:ln/>
        </p:spPr>
        <p:txBody>
          <a:bodyPr anchor="b"/>
          <a:p>
            <a:r>
              <a:rPr lang="en-US" altLang="zh-CN" sz="4000">
                <a:solidFill>
                  <a:schemeClr val="bg2"/>
                </a:solidFill>
              </a:rPr>
              <a:t>Building search queries</a:t>
            </a:r>
            <a:endParaRPr lang="en-US" altLang="zh-CN" sz="4000">
              <a:solidFill>
                <a:schemeClr val="bg2"/>
              </a:solidFill>
            </a:endParaRPr>
          </a:p>
        </p:txBody>
      </p:sp>
      <p:pic>
        <p:nvPicPr>
          <p:cNvPr id="88066" name="内容占位符 1"/>
          <p:cNvPicPr>
            <a:picLocks noGrp="1" noChangeAspect="1"/>
          </p:cNvPicPr>
          <p:nvPr>
            <p:ph idx="1"/>
          </p:nvPr>
        </p:nvPicPr>
        <p:blipFill>
          <a:blip r:embed="rId1"/>
          <a:stretch>
            <a:fillRect/>
          </a:stretch>
        </p:blipFill>
        <p:spPr>
          <a:xfrm>
            <a:off x="314325" y="1625600"/>
            <a:ext cx="5562600" cy="4530725"/>
          </a:xfrm>
          <a:ln/>
        </p:spPr>
      </p:pic>
      <p:pic>
        <p:nvPicPr>
          <p:cNvPr id="88067" name="图片 2"/>
          <p:cNvPicPr>
            <a:picLocks noChangeAspect="1"/>
          </p:cNvPicPr>
          <p:nvPr/>
        </p:nvPicPr>
        <p:blipFill>
          <a:blip r:embed="rId2"/>
          <a:stretch>
            <a:fillRect/>
          </a:stretch>
        </p:blipFill>
        <p:spPr>
          <a:xfrm>
            <a:off x="6267450" y="1679575"/>
            <a:ext cx="2519363" cy="4476750"/>
          </a:xfrm>
          <a:prstGeom prst="rect">
            <a:avLst/>
          </a:prstGeom>
          <a:noFill/>
          <a:ln w="9525">
            <a:noFill/>
          </a:ln>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9089" name="标题 1"/>
          <p:cNvSpPr>
            <a:spLocks noGrp="1"/>
          </p:cNvSpPr>
          <p:nvPr>
            <p:ph type="title"/>
          </p:nvPr>
        </p:nvSpPr>
        <p:spPr>
          <a:ln/>
        </p:spPr>
        <p:txBody>
          <a:bodyPr anchor="b"/>
          <a:p>
            <a:r>
              <a:rPr lang="en-US" altLang="zh-CN" sz="4000">
                <a:solidFill>
                  <a:schemeClr val="bg2"/>
                </a:solidFill>
              </a:rPr>
              <a:t>Sorting and filtering</a:t>
            </a:r>
            <a:endParaRPr lang="en-US" altLang="zh-CN" sz="4000">
              <a:solidFill>
                <a:schemeClr val="bg2"/>
              </a:solidFill>
            </a:endParaRPr>
          </a:p>
        </p:txBody>
      </p:sp>
      <p:sp>
        <p:nvSpPr>
          <p:cNvPr id="89090" name="内容占位符 3"/>
          <p:cNvSpPr>
            <a:spLocks noGrp="1"/>
          </p:cNvSpPr>
          <p:nvPr>
            <p:ph idx="1"/>
          </p:nvPr>
        </p:nvSpPr>
        <p:spPr>
          <a:xfrm>
            <a:off x="457200" y="1676400"/>
            <a:ext cx="8229600" cy="4530725"/>
          </a:xfrm>
          <a:ln/>
        </p:spPr>
        <p:txBody>
          <a:bodyPr anchor="t"/>
          <a:p>
            <a:pPr defTabSz="914400">
              <a:buSzPct val="75000"/>
            </a:pPr>
            <a:r>
              <a:rPr lang="zh-CN" altLang="en-US" kern="1200" baseline="0">
                <a:latin typeface="+mn-lt"/>
                <a:ea typeface="+mn-ea"/>
                <a:cs typeface="+mn-cs"/>
              </a:rPr>
              <a:t>Merge sorting and filtering into a single set of controls</a:t>
            </a:r>
            <a:r>
              <a:rPr lang="en-US" altLang="zh-CN" kern="1200" baseline="0">
                <a:latin typeface="+mn-lt"/>
                <a:ea typeface="+mn-ea"/>
                <a:cs typeface="+mn-cs"/>
              </a:rPr>
              <a:t>.</a:t>
            </a:r>
            <a:endParaRPr lang="en-US" altLang="zh-CN" kern="1200" baseline="0">
              <a:latin typeface="+mn-lt"/>
              <a:ea typeface="+mn-ea"/>
              <a:cs typeface="+mn-cs"/>
            </a:endParaRPr>
          </a:p>
          <a:p>
            <a:pPr lvl="1" defTabSz="914400">
              <a:buSzPct val="75000"/>
            </a:pPr>
            <a:endParaRPr lang="en-US" altLang="zh-CN" kern="1200" baseline="0">
              <a:latin typeface="+mn-lt"/>
              <a:ea typeface="+mn-ea"/>
              <a:cs typeface="+mn-cs"/>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0113" name="标题 1"/>
          <p:cNvSpPr>
            <a:spLocks noGrp="1"/>
          </p:cNvSpPr>
          <p:nvPr>
            <p:ph type="title"/>
          </p:nvPr>
        </p:nvSpPr>
        <p:spPr>
          <a:ln/>
        </p:spPr>
        <p:txBody>
          <a:bodyPr anchor="b"/>
          <a:p>
            <a:r>
              <a:rPr lang="en-US" altLang="zh-CN" sz="4000">
                <a:solidFill>
                  <a:schemeClr val="bg2"/>
                </a:solidFill>
              </a:rPr>
              <a:t>Sorting and filtering</a:t>
            </a:r>
            <a:endParaRPr lang="en-US" altLang="zh-CN" sz="4000">
              <a:solidFill>
                <a:schemeClr val="bg2"/>
              </a:solidFill>
            </a:endParaRPr>
          </a:p>
        </p:txBody>
      </p:sp>
      <p:sp>
        <p:nvSpPr>
          <p:cNvPr id="90114" name="内容占位符 3"/>
          <p:cNvSpPr>
            <a:spLocks noGrp="1"/>
          </p:cNvSpPr>
          <p:nvPr>
            <p:ph idx="1"/>
          </p:nvPr>
        </p:nvSpPr>
        <p:spPr>
          <a:xfrm>
            <a:off x="457200" y="1676400"/>
            <a:ext cx="8229600" cy="4530725"/>
          </a:xfrm>
          <a:ln/>
        </p:spPr>
        <p:txBody>
          <a:bodyPr anchor="t"/>
          <a:p>
            <a:pPr defTabSz="914400">
              <a:buSzPct val="75000"/>
            </a:pPr>
            <a:r>
              <a:rPr lang="zh-CN" altLang="zh-CN" kern="1200" baseline="0">
                <a:latin typeface="+mn-lt"/>
                <a:ea typeface="+mn-ea"/>
                <a:cs typeface="+mn-cs"/>
              </a:rPr>
              <a:t>Amazon’s iPhone app</a:t>
            </a:r>
            <a:r>
              <a:rPr lang="en-US" altLang="zh-CN" kern="1200" baseline="0">
                <a:latin typeface="+mn-lt"/>
                <a:ea typeface="+mn-ea"/>
                <a:cs typeface="+mn-cs"/>
              </a:rPr>
              <a:t>(Bad)</a:t>
            </a:r>
            <a:endParaRPr lang="en-US" altLang="zh-CN" kern="1200" baseline="0">
              <a:latin typeface="+mn-lt"/>
              <a:ea typeface="+mn-ea"/>
              <a:cs typeface="+mn-cs"/>
            </a:endParaRPr>
          </a:p>
        </p:txBody>
      </p:sp>
      <p:pic>
        <p:nvPicPr>
          <p:cNvPr id="90115" name="图片 1"/>
          <p:cNvPicPr>
            <a:picLocks noChangeAspect="1"/>
          </p:cNvPicPr>
          <p:nvPr/>
        </p:nvPicPr>
        <p:blipFill>
          <a:blip r:embed="rId1"/>
          <a:stretch>
            <a:fillRect/>
          </a:stretch>
        </p:blipFill>
        <p:spPr>
          <a:xfrm>
            <a:off x="261938" y="2644775"/>
            <a:ext cx="8763000" cy="3562350"/>
          </a:xfrm>
          <a:prstGeom prst="rect">
            <a:avLst/>
          </a:prstGeom>
          <a:noFill/>
          <a:ln w="9525">
            <a:noFill/>
          </a:ln>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1137" name="标题 1"/>
          <p:cNvSpPr>
            <a:spLocks noGrp="1"/>
          </p:cNvSpPr>
          <p:nvPr>
            <p:ph type="title"/>
          </p:nvPr>
        </p:nvSpPr>
        <p:spPr>
          <a:ln/>
        </p:spPr>
        <p:txBody>
          <a:bodyPr anchor="b"/>
          <a:p>
            <a:r>
              <a:rPr lang="en-US" altLang="zh-CN" sz="4000">
                <a:solidFill>
                  <a:schemeClr val="bg2"/>
                </a:solidFill>
              </a:rPr>
              <a:t>Sorting and filtering</a:t>
            </a:r>
            <a:endParaRPr lang="en-US" altLang="zh-CN" sz="4000">
              <a:solidFill>
                <a:schemeClr val="bg2"/>
              </a:solidFill>
            </a:endParaRPr>
          </a:p>
        </p:txBody>
      </p:sp>
      <p:sp>
        <p:nvSpPr>
          <p:cNvPr id="91138" name="内容占位符 3"/>
          <p:cNvSpPr>
            <a:spLocks noGrp="1"/>
          </p:cNvSpPr>
          <p:nvPr>
            <p:ph idx="1"/>
          </p:nvPr>
        </p:nvSpPr>
        <p:spPr>
          <a:xfrm>
            <a:off x="457200" y="1676400"/>
            <a:ext cx="8229600" cy="4530725"/>
          </a:xfrm>
          <a:ln/>
        </p:spPr>
        <p:txBody>
          <a:bodyPr anchor="t"/>
          <a:p>
            <a:pPr defTabSz="914400">
              <a:buSzPct val="75000"/>
            </a:pPr>
            <a:r>
              <a:rPr lang="zh-CN" altLang="zh-CN" kern="1200" baseline="0">
                <a:latin typeface="+mn-lt"/>
                <a:ea typeface="+mn-ea"/>
                <a:cs typeface="+mn-cs"/>
              </a:rPr>
              <a:t>OpenTable app</a:t>
            </a:r>
            <a:r>
              <a:rPr lang="en-US" altLang="zh-CN" kern="1200" baseline="0">
                <a:latin typeface="+mn-lt"/>
                <a:ea typeface="+mn-ea"/>
                <a:cs typeface="+mn-cs"/>
              </a:rPr>
              <a:t>(Good)</a:t>
            </a:r>
            <a:endParaRPr lang="en-US" altLang="zh-CN" kern="1200" baseline="0">
              <a:latin typeface="+mn-lt"/>
              <a:ea typeface="+mn-ea"/>
              <a:cs typeface="+mn-cs"/>
            </a:endParaRPr>
          </a:p>
        </p:txBody>
      </p:sp>
      <p:pic>
        <p:nvPicPr>
          <p:cNvPr id="91139" name="图片 1"/>
          <p:cNvPicPr>
            <a:picLocks noChangeAspect="1"/>
          </p:cNvPicPr>
          <p:nvPr/>
        </p:nvPicPr>
        <p:blipFill>
          <a:blip r:embed="rId1"/>
          <a:stretch>
            <a:fillRect/>
          </a:stretch>
        </p:blipFill>
        <p:spPr>
          <a:xfrm>
            <a:off x="533400" y="2279650"/>
            <a:ext cx="8077200" cy="4352925"/>
          </a:xfrm>
          <a:prstGeom prst="rect">
            <a:avLst/>
          </a:prstGeom>
          <a:noFill/>
          <a:ln w="9525">
            <a:noFill/>
          </a:ln>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61" name="标题 1"/>
          <p:cNvSpPr>
            <a:spLocks noGrp="1"/>
          </p:cNvSpPr>
          <p:nvPr>
            <p:ph type="title"/>
          </p:nvPr>
        </p:nvSpPr>
        <p:spPr>
          <a:ln/>
        </p:spPr>
        <p:txBody>
          <a:bodyPr anchor="b"/>
          <a:p>
            <a:r>
              <a:rPr lang="en-US" altLang="zh-CN" sz="4000">
                <a:solidFill>
                  <a:schemeClr val="bg2"/>
                </a:solidFill>
              </a:rPr>
              <a:t>Sorting and filtering</a:t>
            </a:r>
            <a:endParaRPr lang="en-US" altLang="zh-CN" sz="4000">
              <a:solidFill>
                <a:schemeClr val="bg2"/>
              </a:solidFill>
            </a:endParaRPr>
          </a:p>
        </p:txBody>
      </p:sp>
      <p:sp>
        <p:nvSpPr>
          <p:cNvPr id="92162" name="内容占位符 3"/>
          <p:cNvSpPr>
            <a:spLocks noGrp="1"/>
          </p:cNvSpPr>
          <p:nvPr>
            <p:ph idx="1"/>
          </p:nvPr>
        </p:nvSpPr>
        <p:spPr>
          <a:xfrm>
            <a:off x="457200" y="1676400"/>
            <a:ext cx="8229600" cy="4530725"/>
          </a:xfrm>
          <a:ln/>
        </p:spPr>
        <p:txBody>
          <a:bodyPr anchor="t"/>
          <a:p>
            <a:pPr defTabSz="914400">
              <a:buSzPct val="75000"/>
            </a:pPr>
            <a:r>
              <a:rPr lang="zh-CN" altLang="zh-CN" kern="1200" baseline="0">
                <a:latin typeface="+mn-lt"/>
                <a:ea typeface="+mn-ea"/>
                <a:cs typeface="+mn-cs"/>
              </a:rPr>
              <a:t>Yelp</a:t>
            </a:r>
            <a:endParaRPr lang="zh-CN" altLang="zh-CN" kern="1200" baseline="0">
              <a:latin typeface="+mn-lt"/>
              <a:ea typeface="+mn-ea"/>
              <a:cs typeface="+mn-cs"/>
            </a:endParaRPr>
          </a:p>
        </p:txBody>
      </p:sp>
      <p:pic>
        <p:nvPicPr>
          <p:cNvPr id="92163" name="图片 1"/>
          <p:cNvPicPr>
            <a:picLocks noChangeAspect="1"/>
          </p:cNvPicPr>
          <p:nvPr/>
        </p:nvPicPr>
        <p:blipFill>
          <a:blip r:embed="rId1"/>
          <a:stretch>
            <a:fillRect/>
          </a:stretch>
        </p:blipFill>
        <p:spPr>
          <a:xfrm>
            <a:off x="1171575" y="2220913"/>
            <a:ext cx="6326188" cy="4489450"/>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409" name="标题 1"/>
          <p:cNvSpPr>
            <a:spLocks noGrp="1"/>
          </p:cNvSpPr>
          <p:nvPr>
            <p:ph type="title"/>
          </p:nvPr>
        </p:nvSpPr>
        <p:spPr>
          <a:ln/>
        </p:spPr>
        <p:txBody>
          <a:bodyPr anchor="b"/>
          <a:p>
            <a:r>
              <a:rPr lang="en-US" altLang="zh-CN" sz="4000">
                <a:solidFill>
                  <a:schemeClr val="bg2"/>
                </a:solidFill>
              </a:rPr>
              <a:t>Stacks</a:t>
            </a:r>
            <a:endParaRPr lang="en-US" altLang="zh-CN" sz="4000">
              <a:solidFill>
                <a:schemeClr val="bg2"/>
              </a:solidFill>
            </a:endParaRPr>
          </a:p>
        </p:txBody>
      </p:sp>
      <p:sp>
        <p:nvSpPr>
          <p:cNvPr id="17410" name="内容占位符 2"/>
          <p:cNvSpPr>
            <a:spLocks noGrp="1"/>
          </p:cNvSpPr>
          <p:nvPr>
            <p:ph idx="1"/>
          </p:nvPr>
        </p:nvSpPr>
        <p:spPr>
          <a:ln/>
        </p:spPr>
        <p:txBody>
          <a:bodyPr anchor="t"/>
          <a:p>
            <a:pPr defTabSz="914400">
              <a:buSzPct val="75000"/>
            </a:pPr>
            <a:r>
              <a:rPr lang="zh-CN" altLang="en-US" kern="1200" baseline="0">
                <a:latin typeface="+mn-lt"/>
                <a:ea typeface="+mn-ea"/>
                <a:cs typeface="+mn-cs"/>
              </a:rPr>
              <a:t>are perhaps the primary pattern used by most non-game mobile apps—especially on handheld devices.</a:t>
            </a:r>
            <a:endParaRPr lang="zh-CN" altLang="en-US" kern="1200" baseline="0">
              <a:latin typeface="+mn-lt"/>
              <a:ea typeface="+mn-ea"/>
              <a:cs typeface="+mn-cs"/>
            </a:endParaRPr>
          </a:p>
          <a:p>
            <a:pPr defTabSz="914400">
              <a:buSzPct val="75000"/>
            </a:pPr>
            <a:r>
              <a:rPr lang="zh-CN" altLang="en-US" kern="1200" baseline="0">
                <a:latin typeface="+mn-lt"/>
                <a:ea typeface="+mn-ea"/>
                <a:cs typeface="+mn-cs"/>
              </a:rPr>
              <a:t>Stacks are vertically organized structures with a content area, usually arranged in a list or grid, with a top and/or bottom bar for navigating content and accessing functions.</a:t>
            </a:r>
            <a:endParaRPr lang="zh-CN" altLang="en-US" kern="1200" baseline="0">
              <a:latin typeface="+mn-lt"/>
              <a:ea typeface="+mn-ea"/>
              <a:cs typeface="+mn-cs"/>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Welcome and help screens</a:t>
            </a:r>
            <a:endParaRPr kumimoji="0" lang="zh-CN" altLang="en-US" sz="4200" b="1" i="0" u="none" strike="noStrike" kern="1200" cap="none" spc="0" normalizeH="0" baseline="0" noProof="1">
              <a:solidFill>
                <a:schemeClr val="accent6"/>
              </a:solidFill>
              <a:latin typeface="+mj-lt"/>
              <a:ea typeface="+mj-ea"/>
              <a:cs typeface="+mj-cs"/>
            </a:endParaRPr>
          </a:p>
        </p:txBody>
      </p:sp>
      <p:sp>
        <p:nvSpPr>
          <p:cNvPr id="93186"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S</a:t>
            </a:r>
            <a:r>
              <a:rPr lang="zh-CN" altLang="en-US" kern="1200" baseline="0">
                <a:latin typeface="+mn-lt"/>
                <a:ea typeface="+mn-ea"/>
                <a:cs typeface="+mn-cs"/>
              </a:rPr>
              <a:t>ome forces unique to mobile design act in opposition to ease of learnability:</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Limited screen real estate effectively limits the amount of textual labeling or instructive text that can be on the screen at any given time.</a:t>
            </a:r>
            <a:endParaRPr lang="zh-CN" altLang="en-US" kern="1200" baseline="0">
              <a:latin typeface="+mn-lt"/>
              <a:ea typeface="+mn-ea"/>
              <a:cs typeface="+mn-cs"/>
            </a:endParaRPr>
          </a:p>
          <a:p>
            <a:pPr lvl="1" defTabSz="914400">
              <a:buSzPct val="75000"/>
            </a:pPr>
            <a:r>
              <a:rPr lang="zh-CN" altLang="en-US" kern="1200" baseline="0">
                <a:latin typeface="+mn-lt"/>
                <a:ea typeface="+mn-ea"/>
                <a:cs typeface="+mn-cs"/>
              </a:rPr>
              <a:t>Multi-touch interfaces center on the use of gestures to accomplish actions, which have no visible affordance until fingers touch or move across the screen.</a:t>
            </a:r>
            <a:endParaRPr lang="zh-CN" altLang="en-US" kern="1200" baseline="0">
              <a:latin typeface="+mn-lt"/>
              <a:ea typeface="+mn-ea"/>
              <a:cs typeface="+mn-cs"/>
            </a:endParaRPr>
          </a:p>
          <a:p>
            <a:pPr lvl="1" defTabSz="914400">
              <a:buSzPct val="75000"/>
            </a:pPr>
            <a:r>
              <a:rPr lang="en-US" altLang="zh-CN" kern="1200" baseline="0">
                <a:latin typeface="+mn-lt"/>
                <a:ea typeface="+mn-ea"/>
                <a:cs typeface="+mn-cs"/>
              </a:rPr>
              <a:t>T</a:t>
            </a:r>
            <a:r>
              <a:rPr lang="zh-CN" altLang="en-US" kern="1200" baseline="0">
                <a:latin typeface="+mn-lt"/>
                <a:ea typeface="+mn-ea"/>
                <a:cs typeface="+mn-cs"/>
              </a:rPr>
              <a:t>here is no hover state to afford tooltips and other contextual hints.</a:t>
            </a:r>
            <a:endParaRPr lang="zh-CN" altLang="en-US" kern="1200" baseline="0">
              <a:latin typeface="+mn-lt"/>
              <a:ea typeface="+mn-ea"/>
              <a:cs typeface="+mn-cs"/>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Welcome and help screens</a:t>
            </a:r>
            <a:endParaRPr kumimoji="0" lang="zh-CN" altLang="en-US" sz="4200" b="1" i="0" u="none" strike="noStrike" kern="1200" cap="none" spc="0" normalizeH="0" baseline="0" noProof="1">
              <a:solidFill>
                <a:schemeClr val="accent6"/>
              </a:solidFill>
              <a:latin typeface="+mj-lt"/>
              <a:ea typeface="+mj-ea"/>
              <a:cs typeface="+mj-cs"/>
            </a:endParaRPr>
          </a:p>
        </p:txBody>
      </p:sp>
      <p:sp>
        <p:nvSpPr>
          <p:cNvPr id="74754" name="内容占位符 2"/>
          <p:cNvSpPr>
            <a:spLocks noGrp="1"/>
          </p:cNvSpPr>
          <p:nvPr>
            <p:ph idx="1"/>
          </p:nvPr>
        </p:nvSpPr>
        <p:spPr/>
        <p:txBody>
          <a:bodyPr anchor="t"/>
          <a:p>
            <a:pPr marL="342900" marR="0" indent="-342900" algn="l" defTabSz="914400" rtl="0" eaLnBrk="1" fontAlgn="base" latinLnBrk="0" hangingPunct="1">
              <a:lnSpc>
                <a:spcPct val="100000"/>
              </a:lnSpc>
              <a:spcBef>
                <a:spcPct val="20000"/>
              </a:spcBef>
              <a:spcAft>
                <a:spcPct val="0"/>
              </a:spcAft>
              <a:buClr>
                <a:schemeClr val="bg2"/>
              </a:buClr>
              <a:buSzPct val="75000"/>
              <a:buFont typeface="Wingdings" panose="05000000000000000000" pitchFamily="2" charset="2"/>
              <a:buChar char="p"/>
            </a:pPr>
            <a:r>
              <a:rPr kumimoji="0" lang="en-US" sz="2800" b="0" i="0" u="none" strike="noStrike" kern="1200" cap="none" spc="0" normalizeH="0" baseline="0" noProof="1">
                <a:solidFill>
                  <a:schemeClr val="tx1"/>
                </a:solidFill>
                <a:latin typeface="+mn-lt"/>
                <a:ea typeface="+mn-ea"/>
                <a:cs typeface="+mn-cs"/>
              </a:rPr>
              <a:t>S</a:t>
            </a:r>
            <a:r>
              <a:rPr kumimoji="0" sz="2800" b="0" i="0" u="none" strike="noStrike" kern="1200" cap="none" spc="0" normalizeH="0" baseline="0" noProof="1">
                <a:solidFill>
                  <a:schemeClr val="tx1"/>
                </a:solidFill>
                <a:latin typeface="+mn-lt"/>
                <a:ea typeface="+mn-ea"/>
                <a:cs typeface="+mn-cs"/>
              </a:rPr>
              <a:t>everal popular welcome and help idioms that help users learn an app’s primary gestures and interactions.</a:t>
            </a:r>
            <a:endParaRPr kumimoji="0" sz="280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lang="zh-CN" altLang="en-US" sz="2400" b="0" i="0" u="none" strike="noStrike" kern="1200" cap="none" spc="0" normalizeH="0" baseline="0" noProof="1">
                <a:solidFill>
                  <a:schemeClr val="tx1"/>
                </a:solidFill>
                <a:latin typeface="+mn-lt"/>
                <a:ea typeface="+mn-ea"/>
                <a:cs typeface="+mn-cs"/>
              </a:rPr>
              <a:t>Guided tours</a:t>
            </a:r>
            <a:endParaRPr kumimoji="0" lang="zh-CN" altLang="en-US" sz="2400" b="0" i="0" u="none" strike="noStrike" kern="1200" cap="none" spc="0" normalizeH="0" baseline="0" noProof="1">
              <a:solidFill>
                <a:schemeClr val="tx1"/>
              </a:solidFill>
              <a:latin typeface="+mn-lt"/>
              <a:ea typeface="+mn-ea"/>
              <a:cs typeface="+mn-cs"/>
            </a:endParaRPr>
          </a:p>
          <a:p>
            <a:pPr marL="1143000" marR="0" lvl="2" indent="-228600" algn="l" defTabSz="914400" rtl="0" eaLnBrk="1" fontAlgn="base" latinLnBrk="0" hangingPunct="1">
              <a:lnSpc>
                <a:spcPct val="100000"/>
              </a:lnSpc>
              <a:spcBef>
                <a:spcPct val="20000"/>
              </a:spcBef>
              <a:spcAft>
                <a:spcPct val="0"/>
              </a:spcAft>
              <a:buClr>
                <a:schemeClr val="accent1"/>
              </a:buClr>
              <a:buSzPct val="75000"/>
              <a:buFont typeface="Wingdings" panose="05000000000000000000" pitchFamily="2" charset="2"/>
              <a:buChar char="p"/>
            </a:pPr>
            <a:r>
              <a:rPr kumimoji="0" sz="2000" b="0" i="0" u="none" strike="noStrike" kern="1200" cap="none" spc="0" normalizeH="0" baseline="0" noProof="1">
                <a:solidFill>
                  <a:schemeClr val="tx1"/>
                </a:solidFill>
                <a:latin typeface="+mn-lt"/>
                <a:ea typeface="+mn-ea"/>
                <a:cs typeface="+mn-cs"/>
              </a:rPr>
              <a:t>Use guided tours to orient first-time users.</a:t>
            </a:r>
            <a:endParaRPr kumimoji="0" sz="2000" b="0" i="0" u="none" strike="noStrike" kern="1200" cap="none" spc="0" normalizeH="0" baseline="0" noProof="1">
              <a:solidFill>
                <a:schemeClr val="tx1"/>
              </a:solidFill>
              <a:latin typeface="+mn-lt"/>
              <a:ea typeface="+mn-ea"/>
              <a:cs typeface="+mn-cs"/>
            </a:endParaRPr>
          </a:p>
          <a:p>
            <a:pPr marL="1143000" marR="0" lvl="2" indent="-228600" algn="l" defTabSz="914400" rtl="0" eaLnBrk="1" fontAlgn="base" latinLnBrk="0" hangingPunct="1">
              <a:lnSpc>
                <a:spcPct val="100000"/>
              </a:lnSpc>
              <a:spcBef>
                <a:spcPct val="20000"/>
              </a:spcBef>
              <a:spcAft>
                <a:spcPct val="0"/>
              </a:spcAft>
              <a:buClr>
                <a:schemeClr val="accent1"/>
              </a:buClr>
              <a:buSzPct val="75000"/>
              <a:buFont typeface="Wingdings" panose="05000000000000000000" pitchFamily="2" charset="2"/>
              <a:buChar char="p"/>
            </a:pPr>
            <a:r>
              <a:rPr kumimoji="0" lang="en-US" sz="2000" b="0" i="0" u="none" strike="noStrike" kern="1200" cap="none" spc="0" normalizeH="0" baseline="0" noProof="1">
                <a:solidFill>
                  <a:schemeClr val="tx1"/>
                </a:solidFill>
                <a:latin typeface="+mn-lt"/>
                <a:ea typeface="+mn-ea"/>
                <a:cs typeface="+mn-cs"/>
              </a:rPr>
              <a:t>A</a:t>
            </a:r>
            <a:r>
              <a:rPr kumimoji="0" sz="2000" b="0" i="0" u="none" strike="noStrike" kern="1200" cap="none" spc="0" normalizeH="0" baseline="0" noProof="1">
                <a:solidFill>
                  <a:schemeClr val="tx1"/>
                </a:solidFill>
                <a:latin typeface="+mn-lt"/>
                <a:ea typeface="+mn-ea"/>
                <a:cs typeface="+mn-cs"/>
              </a:rPr>
              <a:t>llow users to exit the tour from any card or screen.</a:t>
            </a:r>
            <a:endParaRPr kumimoji="0" sz="200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lang="zh-CN" altLang="en-US" sz="2400" b="0" i="0" u="none" strike="noStrike" kern="1200" cap="none" spc="0" normalizeH="0" baseline="0" noProof="1">
                <a:solidFill>
                  <a:schemeClr val="tx1"/>
                </a:solidFill>
                <a:latin typeface="+mn-lt"/>
                <a:ea typeface="+mn-ea"/>
                <a:cs typeface="+mn-cs"/>
              </a:rPr>
              <a:t>Overlays</a:t>
            </a:r>
            <a:endParaRPr kumimoji="0" lang="zh-CN" altLang="en-US" sz="2400" b="0" i="0" u="none" strike="noStrike" kern="1200" cap="none" spc="0" normalizeH="0" baseline="0" noProof="1">
              <a:solidFill>
                <a:schemeClr val="tx1"/>
              </a:solidFill>
              <a:latin typeface="+mn-lt"/>
              <a:ea typeface="+mn-ea"/>
              <a:cs typeface="+mn-cs"/>
            </a:endParaRPr>
          </a:p>
          <a:p>
            <a:pPr marL="1143000" marR="0" lvl="2" indent="-228600" algn="l" defTabSz="914400" rtl="0" eaLnBrk="1" fontAlgn="base" latinLnBrk="0" hangingPunct="1">
              <a:lnSpc>
                <a:spcPct val="100000"/>
              </a:lnSpc>
              <a:spcBef>
                <a:spcPct val="20000"/>
              </a:spcBef>
              <a:spcAft>
                <a:spcPct val="0"/>
              </a:spcAft>
              <a:buClr>
                <a:schemeClr val="accent1"/>
              </a:buClr>
              <a:buSzPct val="75000"/>
              <a:buFont typeface="Wingdings" panose="05000000000000000000" pitchFamily="2" charset="2"/>
              <a:buChar char="p"/>
            </a:pPr>
            <a:r>
              <a:rPr kumimoji="0" lang="zh-CN" altLang="en-US" sz="2000" b="0" i="0" u="none" strike="noStrike" kern="1200" cap="none" spc="0" normalizeH="0" baseline="0" noProof="1">
                <a:solidFill>
                  <a:schemeClr val="tx1"/>
                </a:solidFill>
                <a:latin typeface="+mn-lt"/>
                <a:ea typeface="+mn-ea"/>
                <a:cs typeface="+mn-cs"/>
              </a:rPr>
              <a:t>Use overlays to explicate gestures.</a:t>
            </a:r>
            <a:endParaRPr kumimoji="0" lang="zh-CN" altLang="en-US" sz="2000" b="0" i="0" u="none" strike="noStrike" kern="1200" cap="none" spc="0" normalizeH="0" baseline="0" noProof="1">
              <a:solidFill>
                <a:schemeClr val="tx1"/>
              </a:solidFill>
              <a:latin typeface="+mn-lt"/>
              <a:ea typeface="+mn-ea"/>
              <a:cs typeface="+mn-cs"/>
            </a:endParaRPr>
          </a:p>
          <a:p>
            <a:pPr marL="1143000" marR="0" lvl="2" indent="-228600" algn="l" defTabSz="914400" rtl="0" eaLnBrk="1" fontAlgn="base" latinLnBrk="0" hangingPunct="1">
              <a:lnSpc>
                <a:spcPct val="100000"/>
              </a:lnSpc>
              <a:spcBef>
                <a:spcPct val="20000"/>
              </a:spcBef>
              <a:spcAft>
                <a:spcPct val="0"/>
              </a:spcAft>
              <a:buClr>
                <a:schemeClr val="accent1"/>
              </a:buClr>
              <a:buSzPct val="75000"/>
              <a:buFont typeface="Wingdings" panose="05000000000000000000" pitchFamily="2" charset="2"/>
              <a:buChar char="p"/>
            </a:pPr>
            <a:r>
              <a:rPr kumimoji="0" lang="zh-CN" altLang="en-US" sz="2000" b="0" i="0" u="none" strike="noStrike" kern="1200" cap="none" spc="0" normalizeH="0" baseline="0" noProof="1">
                <a:solidFill>
                  <a:schemeClr val="tx1"/>
                </a:solidFill>
                <a:latin typeface="+mn-lt"/>
                <a:ea typeface="+mn-ea"/>
                <a:cs typeface="+mn-cs"/>
              </a:rPr>
              <a:t>Tapping anywhere on the screen dismisses the overlay.</a:t>
            </a:r>
            <a:endParaRPr kumimoji="0" lang="zh-CN" altLang="en-US" sz="2000" b="0" i="0" u="none" strike="noStrike" kern="1200" cap="none" spc="0" normalizeH="0" baseline="0" noProof="1">
              <a:solidFill>
                <a:schemeClr val="tx1"/>
              </a:solidFill>
              <a:latin typeface="+mn-lt"/>
              <a:ea typeface="+mn-ea"/>
              <a:cs typeface="+mn-cs"/>
            </a:endParaRPr>
          </a:p>
          <a:p>
            <a:pPr marL="742950" marR="0" lvl="1" indent="-285750" algn="l" defTabSz="914400" rtl="0" eaLnBrk="1" fontAlgn="base" latinLnBrk="0" hangingPunct="1">
              <a:lnSpc>
                <a:spcPct val="100000"/>
              </a:lnSpc>
              <a:spcBef>
                <a:spcPct val="20000"/>
              </a:spcBef>
              <a:spcAft>
                <a:spcPct val="0"/>
              </a:spcAft>
              <a:buClr>
                <a:schemeClr val="tx2"/>
              </a:buClr>
              <a:buSzPct val="75000"/>
              <a:buFont typeface="Wingdings" panose="05000000000000000000" pitchFamily="2" charset="2"/>
              <a:buChar char="n"/>
            </a:pPr>
            <a:r>
              <a:rPr kumimoji="0" lang="zh-CN" altLang="en-US" sz="2400" b="0" i="0" u="none" strike="noStrike" kern="1200" cap="none" spc="0" normalizeH="0" baseline="0" noProof="1">
                <a:solidFill>
                  <a:schemeClr val="tx1"/>
                </a:solidFill>
                <a:latin typeface="+mn-lt"/>
                <a:ea typeface="+mn-ea"/>
                <a:cs typeface="+mn-cs"/>
              </a:rPr>
              <a:t>ToolTip overlays</a:t>
            </a:r>
            <a:endParaRPr kumimoji="0" lang="zh-CN" altLang="en-US" sz="2400" b="0" i="0" u="none" strike="noStrike" kern="1200" cap="none" spc="0" normalizeH="0" baseline="0" noProof="1">
              <a:solidFill>
                <a:schemeClr val="tx1"/>
              </a:solidFill>
              <a:latin typeface="+mn-lt"/>
              <a:ea typeface="+mn-ea"/>
              <a:cs typeface="+mn-cs"/>
            </a:endParaRPr>
          </a:p>
          <a:p>
            <a:pPr marL="1143000" marR="0" lvl="2" indent="-228600" algn="l" defTabSz="914400" rtl="0" eaLnBrk="1" fontAlgn="base" latinLnBrk="0" hangingPunct="1">
              <a:lnSpc>
                <a:spcPct val="100000"/>
              </a:lnSpc>
              <a:spcBef>
                <a:spcPct val="20000"/>
              </a:spcBef>
              <a:spcAft>
                <a:spcPct val="0"/>
              </a:spcAft>
              <a:buClr>
                <a:schemeClr val="accent1"/>
              </a:buClr>
              <a:buSzPct val="75000"/>
              <a:buFont typeface="Wingdings" panose="05000000000000000000" pitchFamily="2" charset="2"/>
              <a:buChar char="p"/>
            </a:pPr>
            <a:r>
              <a:rPr kumimoji="0" lang="en-US" altLang="zh-CN" sz="2055" b="0" i="0" u="none" strike="noStrike" kern="1200" cap="none" spc="0" normalizeH="0" baseline="0" noProof="1">
                <a:solidFill>
                  <a:schemeClr val="tx1"/>
                </a:solidFill>
                <a:latin typeface="+mn-lt"/>
                <a:ea typeface="+mn-ea"/>
                <a:cs typeface="+mn-cs"/>
              </a:rPr>
              <a:t>A</a:t>
            </a:r>
            <a:r>
              <a:rPr kumimoji="0" lang="zh-CN" altLang="en-US" sz="2055" b="0" i="0" u="none" strike="noStrike" kern="1200" cap="none" spc="0" normalizeH="0" baseline="0" noProof="1">
                <a:solidFill>
                  <a:schemeClr val="tx1"/>
                </a:solidFill>
                <a:latin typeface="+mn-lt"/>
                <a:ea typeface="+mn-ea"/>
                <a:cs typeface="+mn-cs"/>
              </a:rPr>
              <a:t>n overlay variation</a:t>
            </a:r>
            <a:endParaRPr kumimoji="0" lang="zh-CN" altLang="en-US" sz="2055" b="0" i="0" u="none" strike="noStrike" kern="1200" cap="none" spc="0" normalizeH="0" baseline="0" noProof="1">
              <a:solidFill>
                <a:schemeClr val="tx1"/>
              </a:solidFill>
              <a:latin typeface="+mn-lt"/>
              <a:ea typeface="+mn-ea"/>
              <a:cs typeface="+mn-cs"/>
            </a:endParaRPr>
          </a:p>
          <a:p>
            <a:pPr marL="1143000" marR="0" lvl="2" indent="-228600" algn="l" defTabSz="914400" rtl="0" eaLnBrk="1" fontAlgn="base" latinLnBrk="0" hangingPunct="1">
              <a:lnSpc>
                <a:spcPct val="100000"/>
              </a:lnSpc>
              <a:spcBef>
                <a:spcPct val="20000"/>
              </a:spcBef>
              <a:spcAft>
                <a:spcPct val="0"/>
              </a:spcAft>
              <a:buClr>
                <a:schemeClr val="accent1"/>
              </a:buClr>
              <a:buSzPct val="75000"/>
              <a:buFont typeface="Wingdings" panose="05000000000000000000" pitchFamily="2" charset="2"/>
              <a:buChar char="p"/>
            </a:pPr>
            <a:r>
              <a:rPr kumimoji="0" lang="en-US" altLang="zh-CN" sz="2055" b="0" i="0" u="none" strike="noStrike" kern="1200" cap="none" spc="0" normalizeH="0" baseline="0" noProof="1">
                <a:solidFill>
                  <a:schemeClr val="tx1"/>
                </a:solidFill>
                <a:latin typeface="+mn-lt"/>
                <a:ea typeface="+mn-ea"/>
                <a:cs typeface="+mn-cs"/>
              </a:rPr>
              <a:t>N</a:t>
            </a:r>
            <a:r>
              <a:rPr kumimoji="0" lang="zh-CN" altLang="en-US" sz="2055" b="0" i="0" u="none" strike="noStrike" kern="1200" cap="none" spc="0" normalizeH="0" baseline="0" noProof="1">
                <a:solidFill>
                  <a:schemeClr val="tx1"/>
                </a:solidFill>
                <a:latin typeface="+mn-lt"/>
                <a:ea typeface="+mn-ea"/>
                <a:cs typeface="+mn-cs"/>
              </a:rPr>
              <a:t>ot used as a welcome screen, but rather as a help screen.</a:t>
            </a:r>
            <a:endParaRPr kumimoji="0" lang="zh-CN" altLang="en-US" sz="2055" b="0" i="0" u="none" strike="noStrike" kern="1200" cap="none" spc="0" normalizeH="0" baseline="0" noProof="1">
              <a:solidFill>
                <a:schemeClr val="tx1"/>
              </a:solidFill>
              <a:latin typeface="+mn-lt"/>
              <a:ea typeface="+mn-ea"/>
              <a:cs typeface="+mn-cs"/>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5233" name="标题 1"/>
          <p:cNvSpPr>
            <a:spLocks noGrp="1"/>
          </p:cNvSpPr>
          <p:nvPr>
            <p:ph type="title"/>
          </p:nvPr>
        </p:nvSpPr>
        <p:spPr>
          <a:ln/>
        </p:spPr>
        <p:txBody>
          <a:bodyPr anchor="b"/>
          <a:p>
            <a:r>
              <a:rPr lang="zh-CN" altLang="en-US"/>
              <a:t>Multi-Touch Gestures</a:t>
            </a:r>
            <a:endParaRPr lang="zh-CN" altLang="en-US"/>
          </a:p>
        </p:txBody>
      </p:sp>
      <p:sp>
        <p:nvSpPr>
          <p:cNvPr id="95234" name="内容占位符 2"/>
          <p:cNvSpPr>
            <a:spLocks noGrp="1"/>
          </p:cNvSpPr>
          <p:nvPr>
            <p:ph idx="1"/>
          </p:nvPr>
        </p:nvSpPr>
        <p:spPr>
          <a:ln/>
        </p:spPr>
        <p:txBody>
          <a:bodyPr anchor="t"/>
          <a:p>
            <a:pPr defTabSz="914400">
              <a:buSzPct val="75000"/>
            </a:pPr>
            <a:r>
              <a:rPr lang="zh-CN" altLang="en-US" sz="2800" kern="1200" baseline="0">
                <a:latin typeface="+mn-lt"/>
                <a:ea typeface="+mn-ea"/>
                <a:cs typeface="+mn-cs"/>
              </a:rPr>
              <a:t>Gestures are at the heart of the mobile experience.</a:t>
            </a:r>
            <a:endParaRPr lang="zh-CN" altLang="en-US" sz="2800" kern="1200" baseline="0">
              <a:latin typeface="+mn-lt"/>
              <a:ea typeface="+mn-ea"/>
              <a:cs typeface="+mn-cs"/>
            </a:endParaRPr>
          </a:p>
          <a:p>
            <a:pPr defTabSz="914400">
              <a:buSzPct val="75000"/>
            </a:pPr>
            <a:r>
              <a:rPr lang="en-US" altLang="zh-CN" sz="2800" kern="1200" baseline="0">
                <a:latin typeface="+mn-lt"/>
                <a:ea typeface="+mn-ea"/>
                <a:cs typeface="+mn-cs"/>
              </a:rPr>
              <a:t>T</a:t>
            </a:r>
            <a:r>
              <a:rPr lang="zh-CN" altLang="en-US" sz="2800" kern="1200" baseline="0">
                <a:latin typeface="+mn-lt"/>
                <a:ea typeface="+mn-ea"/>
                <a:cs typeface="+mn-cs"/>
              </a:rPr>
              <a:t>he actual number of core gestures is fairly small</a:t>
            </a:r>
            <a:r>
              <a:rPr lang="en-US" altLang="zh-CN" sz="2800" kern="1200" baseline="0">
                <a:latin typeface="+mn-lt"/>
                <a:ea typeface="+mn-ea"/>
                <a:cs typeface="+mn-cs"/>
              </a:rPr>
              <a:t>, </a:t>
            </a:r>
            <a:r>
              <a:rPr lang="zh-CN" altLang="en-US" sz="2800" kern="1200" baseline="0">
                <a:latin typeface="+mn-lt"/>
                <a:ea typeface="+mn-ea"/>
                <a:cs typeface="+mn-cs"/>
              </a:rPr>
              <a:t>and this is for the best.</a:t>
            </a:r>
            <a:endParaRPr lang="zh-CN" altLang="en-US" sz="2800" kern="1200" baseline="0">
              <a:latin typeface="+mn-lt"/>
              <a:ea typeface="+mn-ea"/>
              <a:cs typeface="+mn-cs"/>
            </a:endParaRPr>
          </a:p>
          <a:p>
            <a:pPr lvl="1" defTabSz="914400">
              <a:buSzPct val="75000"/>
            </a:pPr>
            <a:r>
              <a:rPr lang="zh-CN" altLang="en-US" sz="2400" kern="1200" baseline="0">
                <a:latin typeface="+mn-lt"/>
                <a:ea typeface="+mn-ea"/>
                <a:cs typeface="+mn-cs"/>
              </a:rPr>
              <a:t>Tap to select, activate, or toggle</a:t>
            </a:r>
            <a:endParaRPr lang="zh-CN" altLang="en-US" sz="2400" kern="1200" baseline="0">
              <a:latin typeface="+mn-lt"/>
              <a:ea typeface="+mn-ea"/>
              <a:cs typeface="+mn-cs"/>
            </a:endParaRPr>
          </a:p>
          <a:p>
            <a:pPr lvl="1" defTabSz="914400">
              <a:buSzPct val="75000"/>
            </a:pPr>
            <a:r>
              <a:rPr lang="zh-CN" altLang="en-US" sz="2400" kern="1200" baseline="0">
                <a:latin typeface="+mn-lt"/>
                <a:ea typeface="+mn-ea"/>
                <a:cs typeface="+mn-cs"/>
              </a:rPr>
              <a:t>Tap-and-hold</a:t>
            </a:r>
            <a:endParaRPr lang="zh-CN" altLang="en-US" sz="2400" kern="1200" baseline="0">
              <a:latin typeface="+mn-lt"/>
              <a:ea typeface="+mn-ea"/>
              <a:cs typeface="+mn-cs"/>
            </a:endParaRPr>
          </a:p>
          <a:p>
            <a:pPr lvl="1" defTabSz="914400">
              <a:buSzPct val="75000"/>
            </a:pPr>
            <a:r>
              <a:rPr lang="zh-CN" altLang="en-US" sz="2400" kern="1200" baseline="0">
                <a:latin typeface="+mn-lt"/>
                <a:ea typeface="+mn-ea"/>
                <a:cs typeface="+mn-cs"/>
              </a:rPr>
              <a:t>Drag to scroll</a:t>
            </a:r>
            <a:r>
              <a:rPr lang="en-US" altLang="zh-CN" sz="2400" kern="1200" baseline="0">
                <a:latin typeface="+mn-lt"/>
                <a:ea typeface="+mn-ea"/>
                <a:cs typeface="+mn-cs"/>
              </a:rPr>
              <a:t>/</a:t>
            </a:r>
            <a:r>
              <a:rPr lang="zh-CN" altLang="en-US" sz="2400" kern="1200" baseline="0">
                <a:latin typeface="+mn-lt"/>
                <a:ea typeface="+mn-ea"/>
                <a:cs typeface="+mn-cs"/>
              </a:rPr>
              <a:t>move</a:t>
            </a:r>
            <a:r>
              <a:rPr lang="en-US" altLang="zh-CN" sz="2400" kern="1200" baseline="0">
                <a:latin typeface="+mn-lt"/>
                <a:ea typeface="+mn-ea"/>
                <a:cs typeface="+mn-cs"/>
              </a:rPr>
              <a:t>/</a:t>
            </a:r>
            <a:r>
              <a:rPr lang="zh-CN" altLang="en-US" sz="2400" kern="1200" baseline="0">
                <a:latin typeface="+mn-lt"/>
                <a:ea typeface="+mn-ea"/>
                <a:cs typeface="+mn-cs"/>
              </a:rPr>
              <a:t>control</a:t>
            </a:r>
            <a:endParaRPr lang="zh-CN" altLang="en-US" sz="2400" kern="1200" baseline="0">
              <a:latin typeface="+mn-lt"/>
              <a:ea typeface="+mn-ea"/>
              <a:cs typeface="+mn-cs"/>
            </a:endParaRPr>
          </a:p>
          <a:p>
            <a:pPr lvl="1" defTabSz="914400">
              <a:buSzPct val="75000"/>
            </a:pPr>
            <a:r>
              <a:rPr lang="zh-CN" altLang="en-US" sz="2400" kern="1200" baseline="0">
                <a:latin typeface="+mn-lt"/>
                <a:ea typeface="+mn-ea"/>
                <a:cs typeface="+mn-cs"/>
              </a:rPr>
              <a:t>Swipe up/down</a:t>
            </a:r>
            <a:r>
              <a:rPr lang="en-US" altLang="zh-CN" sz="2400" kern="1200" baseline="0">
                <a:latin typeface="+mn-lt"/>
                <a:ea typeface="+mn-ea"/>
                <a:cs typeface="+mn-cs"/>
              </a:rPr>
              <a:t>/</a:t>
            </a:r>
            <a:r>
              <a:rPr lang="zh-CN" altLang="en-US" sz="2400" kern="1200" baseline="0">
                <a:latin typeface="+mn-lt"/>
                <a:ea typeface="+mn-ea"/>
                <a:cs typeface="+mn-cs"/>
              </a:rPr>
              <a:t>left</a:t>
            </a:r>
            <a:r>
              <a:rPr lang="en-US" altLang="zh-CN" sz="2400" kern="1200" baseline="0">
                <a:latin typeface="+mn-lt"/>
                <a:ea typeface="+mn-ea"/>
                <a:cs typeface="+mn-cs"/>
              </a:rPr>
              <a:t>/</a:t>
            </a:r>
            <a:r>
              <a:rPr lang="zh-CN" altLang="en-US" sz="2400" kern="1200" baseline="0">
                <a:latin typeface="+mn-lt"/>
                <a:ea typeface="+mn-ea"/>
                <a:cs typeface="+mn-cs"/>
              </a:rPr>
              <a:t>right</a:t>
            </a:r>
            <a:endParaRPr lang="zh-CN" altLang="en-US" sz="2400" kern="1200" baseline="0">
              <a:latin typeface="+mn-lt"/>
              <a:ea typeface="+mn-ea"/>
              <a:cs typeface="+mn-cs"/>
            </a:endParaRPr>
          </a:p>
          <a:p>
            <a:pPr lvl="1" defTabSz="914400">
              <a:buSzPct val="75000"/>
            </a:pPr>
            <a:r>
              <a:rPr lang="zh-CN" altLang="en-US" sz="2400" kern="1200" baseline="0">
                <a:latin typeface="+mn-lt"/>
                <a:ea typeface="+mn-ea"/>
                <a:cs typeface="+mn-cs"/>
              </a:rPr>
              <a:t>Pinch in/out</a:t>
            </a:r>
            <a:endParaRPr lang="zh-CN" altLang="en-US" sz="2400" kern="1200" baseline="0">
              <a:latin typeface="+mn-lt"/>
              <a:ea typeface="+mn-ea"/>
              <a:cs typeface="+mn-cs"/>
            </a:endParaRPr>
          </a:p>
          <a:p>
            <a:pPr lvl="1" defTabSz="914400">
              <a:buSzPct val="75000"/>
            </a:pPr>
            <a:r>
              <a:rPr lang="zh-CN" altLang="en-US" sz="2400" kern="1200" baseline="0">
                <a:latin typeface="+mn-lt"/>
                <a:ea typeface="+mn-ea"/>
                <a:cs typeface="+mn-cs"/>
              </a:rPr>
              <a:t>Rotate</a:t>
            </a:r>
            <a:endParaRPr lang="zh-CN" altLang="en-US" sz="2400" kern="1200" baseline="0">
              <a:latin typeface="+mn-lt"/>
              <a:ea typeface="+mn-ea"/>
              <a:cs typeface="+mn-cs"/>
            </a:endParaRPr>
          </a:p>
          <a:p>
            <a:pPr lvl="1" defTabSz="914400">
              <a:buSzPct val="75000"/>
            </a:pPr>
            <a:r>
              <a:rPr lang="zh-CN" altLang="en-US" sz="2400" kern="1200" baseline="0">
                <a:latin typeface="+mn-lt"/>
                <a:ea typeface="+mn-ea"/>
                <a:cs typeface="+mn-cs"/>
              </a:rPr>
              <a:t>Multifinger swipes</a:t>
            </a:r>
            <a:endParaRPr lang="zh-CN" altLang="en-US" sz="2400" kern="1200" baseline="0">
              <a:latin typeface="+mn-lt"/>
              <a:ea typeface="+mn-ea"/>
              <a:cs typeface="+mn-cs"/>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6257" name="标题 1"/>
          <p:cNvSpPr>
            <a:spLocks noGrp="1"/>
          </p:cNvSpPr>
          <p:nvPr>
            <p:ph type="title"/>
          </p:nvPr>
        </p:nvSpPr>
        <p:spPr>
          <a:ln/>
        </p:spPr>
        <p:txBody>
          <a:bodyPr anchor="b"/>
          <a:p>
            <a:r>
              <a:rPr lang="zh-CN" altLang="en-US"/>
              <a:t>Other Devices</a:t>
            </a:r>
            <a:endParaRPr lang="zh-CN" altLang="en-US"/>
          </a:p>
        </p:txBody>
      </p:sp>
      <p:sp>
        <p:nvSpPr>
          <p:cNvPr id="96258" name="内容占位符 2"/>
          <p:cNvSpPr>
            <a:spLocks noGrp="1"/>
          </p:cNvSpPr>
          <p:nvPr>
            <p:ph idx="1"/>
          </p:nvPr>
        </p:nvSpPr>
        <p:spPr>
          <a:ln/>
        </p:spPr>
        <p:txBody>
          <a:bodyPr anchor="t"/>
          <a:p>
            <a:pPr defTabSz="914400">
              <a:buSzPct val="75000"/>
            </a:pPr>
            <a:r>
              <a:rPr lang="en-US" altLang="zh-CN" kern="1200" baseline="0">
                <a:latin typeface="+mn-lt"/>
                <a:ea typeface="+mn-ea"/>
                <a:cs typeface="+mn-cs"/>
              </a:rPr>
              <a:t>I</a:t>
            </a:r>
            <a:r>
              <a:rPr lang="zh-CN" altLang="en-US" kern="1200" baseline="0">
                <a:latin typeface="+mn-lt"/>
                <a:ea typeface="+mn-ea"/>
                <a:cs typeface="+mn-cs"/>
              </a:rPr>
              <a:t>nteraction design for device-embedded interfaces requires special attention to creating an experience that coexists with the noise and activity of the real world happening around the product, combined with the typically limited screen and computational resources needed to render it.</a:t>
            </a:r>
            <a:endParaRPr lang="zh-CN" altLang="en-US" kern="1200" baseline="0">
              <a:latin typeface="+mn-lt"/>
              <a:ea typeface="+mn-ea"/>
              <a:cs typeface="+mn-cs"/>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pPr marL="0" marR="0" indent="0" algn="l" defTabSz="914400" rtl="0" eaLnBrk="1" fontAlgn="base" latinLnBrk="0" hangingPunct="1">
              <a:lnSpc>
                <a:spcPct val="100000"/>
              </a:lnSpc>
              <a:spcBef>
                <a:spcPct val="0"/>
              </a:spcBef>
              <a:spcAft>
                <a:spcPct val="0"/>
              </a:spcAft>
              <a:buClr>
                <a:srgbClr val="000000"/>
              </a:buClr>
              <a:buSzTx/>
              <a:buFontTx/>
              <a:buNone/>
            </a:pPr>
            <a:r>
              <a:rPr kumimoji="0" lang="zh-CN" altLang="en-US" sz="4200" b="1" i="0" u="none" strike="noStrike" kern="1200" cap="none" spc="0" normalizeH="0" baseline="0" noProof="1">
                <a:solidFill>
                  <a:schemeClr val="accent6"/>
                </a:solidFill>
                <a:latin typeface="+mj-lt"/>
                <a:ea typeface="+mj-ea"/>
                <a:cs typeface="+mj-cs"/>
                <a:sym typeface="+mn-ea"/>
              </a:rPr>
              <a:t>General design principles</a:t>
            </a:r>
            <a:endParaRPr kumimoji="0" lang="zh-CN" altLang="en-US" sz="4200" b="1" i="0" u="none" strike="noStrike" kern="1200" cap="none" spc="0" normalizeH="0" baseline="0" noProof="1">
              <a:solidFill>
                <a:schemeClr val="accent6"/>
              </a:solidFill>
              <a:latin typeface="+mj-lt"/>
              <a:ea typeface="+mj-ea"/>
              <a:cs typeface="+mj-cs"/>
              <a:sym typeface="+mn-ea"/>
            </a:endParaRPr>
          </a:p>
        </p:txBody>
      </p:sp>
      <p:sp>
        <p:nvSpPr>
          <p:cNvPr id="97282" name="内容占位符 2"/>
          <p:cNvSpPr>
            <a:spLocks noGrp="1"/>
          </p:cNvSpPr>
          <p:nvPr>
            <p:ph idx="1"/>
          </p:nvPr>
        </p:nvSpPr>
        <p:spPr>
          <a:ln/>
        </p:spPr>
        <p:txBody>
          <a:bodyPr anchor="t"/>
          <a:p>
            <a:pPr defTabSz="914400">
              <a:buSzPct val="75000"/>
            </a:pPr>
            <a:r>
              <a:rPr lang="zh-CN" altLang="zh-CN" kern="1200" baseline="0">
                <a:latin typeface="+mn-lt"/>
                <a:ea typeface="+mn-ea"/>
                <a:cs typeface="+mn-cs"/>
              </a:rPr>
              <a:t>Don’t think of your product as a computer.</a:t>
            </a:r>
            <a:endParaRPr lang="zh-CN" altLang="zh-CN" kern="1200" baseline="0">
              <a:latin typeface="+mn-lt"/>
              <a:ea typeface="+mn-ea"/>
              <a:cs typeface="+mn-cs"/>
            </a:endParaRPr>
          </a:p>
          <a:p>
            <a:pPr defTabSz="914400">
              <a:buSzPct val="75000"/>
            </a:pPr>
            <a:r>
              <a:rPr lang="zh-CN" altLang="zh-CN" kern="1200" baseline="0">
                <a:latin typeface="+mn-lt"/>
                <a:ea typeface="+mn-ea"/>
                <a:cs typeface="+mn-cs"/>
              </a:rPr>
              <a:t>Integrate your hardware and software design.</a:t>
            </a:r>
            <a:endParaRPr lang="zh-CN" altLang="zh-CN" kern="1200" baseline="0">
              <a:latin typeface="+mn-lt"/>
              <a:ea typeface="+mn-ea"/>
              <a:cs typeface="+mn-cs"/>
            </a:endParaRPr>
          </a:p>
          <a:p>
            <a:pPr defTabSz="914400">
              <a:buSzPct val="75000"/>
            </a:pPr>
            <a:r>
              <a:rPr lang="zh-CN" altLang="zh-CN" kern="1200" baseline="0">
                <a:latin typeface="+mn-lt"/>
                <a:ea typeface="+mn-ea"/>
                <a:cs typeface="+mn-cs"/>
              </a:rPr>
              <a:t>Let context drive the design.</a:t>
            </a:r>
            <a:endParaRPr lang="zh-CN" altLang="zh-CN" kern="1200" baseline="0">
              <a:latin typeface="+mn-lt"/>
              <a:ea typeface="+mn-ea"/>
              <a:cs typeface="+mn-cs"/>
            </a:endParaRPr>
          </a:p>
          <a:p>
            <a:pPr defTabSz="914400">
              <a:buSzPct val="75000"/>
            </a:pPr>
            <a:r>
              <a:rPr lang="zh-CN" altLang="zh-CN" kern="1200" baseline="0">
                <a:latin typeface="+mn-lt"/>
                <a:ea typeface="+mn-ea"/>
                <a:cs typeface="+mn-cs"/>
              </a:rPr>
              <a:t>Use modes judiciously, if at all.</a:t>
            </a:r>
            <a:endParaRPr lang="zh-CN" altLang="zh-CN" kern="1200" baseline="0">
              <a:latin typeface="+mn-lt"/>
              <a:ea typeface="+mn-ea"/>
              <a:cs typeface="+mn-cs"/>
            </a:endParaRPr>
          </a:p>
          <a:p>
            <a:pPr defTabSz="914400">
              <a:buSzPct val="75000"/>
            </a:pPr>
            <a:r>
              <a:rPr lang="zh-CN" altLang="zh-CN" kern="1200" baseline="0">
                <a:latin typeface="+mn-lt"/>
                <a:ea typeface="+mn-ea"/>
                <a:cs typeface="+mn-cs"/>
              </a:rPr>
              <a:t>Limit the scope.</a:t>
            </a:r>
            <a:endParaRPr lang="zh-CN" altLang="zh-CN" kern="1200" baseline="0">
              <a:latin typeface="+mn-lt"/>
              <a:ea typeface="+mn-ea"/>
              <a:cs typeface="+mn-cs"/>
            </a:endParaRPr>
          </a:p>
          <a:p>
            <a:pPr defTabSz="914400">
              <a:buSzPct val="75000"/>
            </a:pPr>
            <a:r>
              <a:rPr lang="zh-CN" altLang="zh-CN" kern="1200" baseline="0">
                <a:latin typeface="+mn-lt"/>
                <a:ea typeface="+mn-ea"/>
                <a:cs typeface="+mn-cs"/>
              </a:rPr>
              <a:t>Balance navigation with display density.</a:t>
            </a:r>
            <a:endParaRPr lang="zh-CN" altLang="zh-CN" kern="1200" baseline="0">
              <a:latin typeface="+mn-lt"/>
              <a:ea typeface="+mn-ea"/>
              <a:cs typeface="+mn-cs"/>
            </a:endParaRPr>
          </a:p>
          <a:p>
            <a:pPr defTabSz="914400">
              <a:buSzPct val="75000"/>
            </a:pPr>
            <a:r>
              <a:rPr lang="zh-CN" altLang="zh-CN" kern="1200" baseline="0">
                <a:latin typeface="+mn-lt"/>
                <a:ea typeface="+mn-ea"/>
                <a:cs typeface="+mn-cs"/>
              </a:rPr>
              <a:t>Minimize input complexity.</a:t>
            </a:r>
            <a:endParaRPr lang="zh-CN" altLang="zh-CN" kern="1200" baseline="0">
              <a:latin typeface="+mn-lt"/>
              <a:ea typeface="+mn-ea"/>
              <a:cs typeface="+mn-cs"/>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8305" name="标题 49153"/>
          <p:cNvSpPr>
            <a:spLocks noGrp="1"/>
          </p:cNvSpPr>
          <p:nvPr>
            <p:ph type="title"/>
          </p:nvPr>
        </p:nvSpPr>
        <p:spPr>
          <a:ln/>
        </p:spPr>
        <p:txBody>
          <a:bodyPr anchor="b"/>
          <a:p>
            <a:r>
              <a:rPr lang="en-US" altLang="zh-CN" dirty="0"/>
              <a:t>Chapter 6  Interaction Design</a:t>
            </a:r>
            <a:endParaRPr lang="en-US" altLang="zh-CN" dirty="0"/>
          </a:p>
        </p:txBody>
      </p:sp>
      <p:sp>
        <p:nvSpPr>
          <p:cNvPr id="49155" name="文本占位符 49154"/>
          <p:cNvSpPr>
            <a:spLocks noGrp="1"/>
          </p:cNvSpPr>
          <p:nvPr>
            <p:ph idx="1"/>
          </p:nvPr>
        </p:nvSpPr>
        <p:spPr/>
        <p:txBody>
          <a:bodyPr/>
          <a:p>
            <a:pPr marL="342900" marR="0" indent="-342900" algn="ctr" defTabSz="914400" rtl="0" eaLnBrk="1" fontAlgn="base" latinLnBrk="0" hangingPunct="1">
              <a:lnSpc>
                <a:spcPct val="100000"/>
              </a:lnSpc>
              <a:spcBef>
                <a:spcPct val="20000"/>
              </a:spcBef>
              <a:spcAft>
                <a:spcPct val="0"/>
              </a:spcAft>
              <a:buClr>
                <a:schemeClr val="bg2"/>
              </a:buClr>
              <a:buSzPct val="75000"/>
              <a:buFont typeface="Wingdings" panose="05000000000000000000" pitchFamily="2" charset="2"/>
              <a:buNone/>
            </a:pPr>
            <a:r>
              <a:rPr kumimoji="0" lang="en-US" altLang="zh-CN" sz="4800" b="0" i="0" u="none" strike="noStrike" kern="1200" cap="none" spc="0" normalizeH="0" baseline="0" noProof="1">
                <a:solidFill>
                  <a:srgbClr val="1CE43D"/>
                </a:solidFill>
                <a:effectLst>
                  <a:outerShdw blurRad="38100" dist="38100" dir="2700000">
                    <a:srgbClr val="C0C0C0"/>
                  </a:outerShdw>
                </a:effectLst>
                <a:latin typeface="Comic Sans MS" panose="030F0702030302020204" pitchFamily="2" charset="0"/>
                <a:ea typeface="+mn-ea"/>
                <a:cs typeface="+mn-cs"/>
              </a:rPr>
              <a:t>Thank</a:t>
            </a:r>
            <a:r>
              <a:rPr kumimoji="0" lang="en-US" altLang="zh-CN" sz="8000" b="0" i="0" u="none" strike="noStrike" kern="1200" cap="none" spc="0" normalizeH="0" baseline="0" noProof="1">
                <a:solidFill>
                  <a:srgbClr val="1CE43D"/>
                </a:solidFill>
                <a:effectLst>
                  <a:outerShdw blurRad="38100" dist="38100" dir="2700000">
                    <a:srgbClr val="C0C0C0"/>
                  </a:outerShdw>
                </a:effectLst>
                <a:latin typeface="Comic Sans MS" panose="030F0702030302020204" pitchFamily="2" charset="0"/>
                <a:ea typeface="+mn-ea"/>
                <a:cs typeface="+mn-cs"/>
              </a:rPr>
              <a:t> </a:t>
            </a:r>
            <a:r>
              <a:rPr kumimoji="0" lang="en-US" altLang="zh-CN" sz="5400" b="0" i="0" u="none" strike="noStrike" kern="1200" cap="none" spc="0" normalizeH="0" baseline="0" noProof="1">
                <a:solidFill>
                  <a:srgbClr val="1CE43D"/>
                </a:solidFill>
                <a:effectLst>
                  <a:outerShdw blurRad="38100" dist="38100" dir="2700000">
                    <a:srgbClr val="C0C0C0"/>
                  </a:outerShdw>
                </a:effectLst>
                <a:latin typeface="Comic Sans MS" panose="030F0702030302020204" pitchFamily="2" charset="0"/>
                <a:ea typeface="+mn-ea"/>
                <a:cs typeface="+mn-cs"/>
              </a:rPr>
              <a:t>you</a:t>
            </a:r>
            <a:r>
              <a:rPr kumimoji="0" lang="zh-CN" altLang="en-US" sz="5400" b="0" i="0" u="none" strike="noStrike" kern="1200" cap="none" spc="0" normalizeH="0" baseline="0" noProof="1">
                <a:solidFill>
                  <a:srgbClr val="1CE43D"/>
                </a:solidFill>
                <a:effectLst>
                  <a:outerShdw blurRad="38100" dist="38100" dir="2700000">
                    <a:srgbClr val="C0C0C0"/>
                  </a:outerShdw>
                </a:effectLst>
                <a:latin typeface="Comic Sans MS" panose="030F0702030302020204" pitchFamily="2" charset="0"/>
                <a:ea typeface="+mn-ea"/>
                <a:cs typeface="+mn-cs"/>
              </a:rPr>
              <a:t>！</a:t>
            </a:r>
            <a:endParaRPr kumimoji="0" lang="zh-CN" altLang="en-US" sz="5400" b="0" i="0" u="none" strike="noStrike" kern="1200" cap="none" spc="0" normalizeH="0" baseline="0" noProof="1">
              <a:solidFill>
                <a:srgbClr val="1CE43D"/>
              </a:solidFill>
              <a:effectLst>
                <a:outerShdw blurRad="38100" dist="38100" dir="2700000">
                  <a:srgbClr val="C0C0C0"/>
                </a:outerShdw>
              </a:effectLst>
              <a:latin typeface="Comic Sans MS" panose="030F0702030302020204" pitchFamily="2" charset="0"/>
              <a:ea typeface="+mn-ea"/>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标题 1"/>
          <p:cNvSpPr>
            <a:spLocks noGrp="1"/>
          </p:cNvSpPr>
          <p:nvPr>
            <p:ph type="title"/>
          </p:nvPr>
        </p:nvSpPr>
        <p:spPr>
          <a:ln/>
        </p:spPr>
        <p:txBody>
          <a:bodyPr anchor="b"/>
          <a:p>
            <a:r>
              <a:rPr lang="en-US" altLang="zh-CN">
                <a:solidFill>
                  <a:schemeClr val="bg2"/>
                </a:solidFill>
                <a:sym typeface="宋体" panose="02010600030101010101" pitchFamily="2" charset="-122"/>
              </a:rPr>
              <a:t>Stacks</a:t>
            </a:r>
            <a:endParaRPr lang="zh-CN" altLang="en-US"/>
          </a:p>
        </p:txBody>
      </p:sp>
      <p:pic>
        <p:nvPicPr>
          <p:cNvPr id="18434" name="内容占位符 3"/>
          <p:cNvPicPr>
            <a:picLocks noGrp="1" noChangeAspect="1"/>
          </p:cNvPicPr>
          <p:nvPr>
            <p:ph idx="1"/>
          </p:nvPr>
        </p:nvPicPr>
        <p:blipFill>
          <a:blip r:embed="rId1"/>
          <a:stretch>
            <a:fillRect/>
          </a:stretch>
        </p:blipFill>
        <p:spPr>
          <a:xfrm>
            <a:off x="457200" y="1717675"/>
            <a:ext cx="8229600" cy="4294188"/>
          </a:xfrm>
          <a:ln/>
        </p:spPr>
      </p:pic>
    </p:spTree>
  </p:cSld>
  <p:clrMapOvr>
    <a:masterClrMapping/>
  </p:clrMapOvr>
</p:sld>
</file>

<file path=ppt/tags/tag1.xml><?xml version="1.0" encoding="utf-8"?>
<p:tagLst xmlns:p="http://schemas.openxmlformats.org/presentationml/2006/main">
  <p:tag name="KSO_WM_DOC_GUID" val="{28b557a3-e805-48d7-a6d2-f4ec3abd17c7}"/>
</p:tagLst>
</file>

<file path=ppt/theme/theme1.xml><?xml version="1.0" encoding="utf-8"?>
<a:theme xmlns:a="http://schemas.openxmlformats.org/drawingml/2006/main" name="Level">
  <a:themeElements>
    <a:clrScheme name="">
      <a:dk1>
        <a:srgbClr val="000000"/>
      </a:dk1>
      <a:lt1>
        <a:srgbClr val="FFFFFF"/>
      </a:lt1>
      <a:dk2>
        <a:srgbClr val="FF0000"/>
      </a:dk2>
      <a:lt2>
        <a:srgbClr val="0000FF"/>
      </a:lt2>
      <a:accent1>
        <a:srgbClr val="99CCFF"/>
      </a:accent1>
      <a:accent2>
        <a:srgbClr val="33CC33"/>
      </a:accent2>
      <a:accent3>
        <a:srgbClr val="FFFFFF"/>
      </a:accent3>
      <a:accent4>
        <a:srgbClr val="000000"/>
      </a:accent4>
      <a:accent5>
        <a:srgbClr val="CAE2FF"/>
      </a:accent5>
      <a:accent6>
        <a:srgbClr val="2DB72D"/>
      </a:accent6>
      <a:hlink>
        <a:srgbClr val="FF0000"/>
      </a:hlink>
      <a:folHlink>
        <a:srgbClr val="CC9900"/>
      </a:folHlink>
    </a:clrScheme>
    <a:fontScheme name="">
      <a:majorFont>
        <a:latin typeface="Times New Roman"/>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FFFFFF"/>
        </a:dk1>
        <a:lt1>
          <a:srgbClr val="000000"/>
        </a:lt1>
        <a:dk2>
          <a:srgbClr val="99FF99"/>
        </a:dk2>
        <a:lt2>
          <a:srgbClr val="006699"/>
        </a:lt2>
        <a:accent1>
          <a:srgbClr val="00CC99"/>
        </a:accent1>
        <a:accent2>
          <a:srgbClr val="009999"/>
        </a:accent2>
        <a:accent3>
          <a:srgbClr val="AAAAAA"/>
        </a:accent3>
        <a:accent4>
          <a:srgbClr val="DCDCDC"/>
        </a:accent4>
        <a:accent5>
          <a:srgbClr val="AAE2CA"/>
        </a:accent5>
        <a:accent6>
          <a:srgbClr val="008989"/>
        </a:accent6>
        <a:hlink>
          <a:srgbClr val="0066FF"/>
        </a:hlink>
        <a:folHlink>
          <a:srgbClr val="989CBA"/>
        </a:folHlink>
      </a:clrScheme>
      <a:clrMap bg1="lt1" tx1="dk1" bg2="lt2" tx2="dk2" accent1="accent1" accent2="accent2" accent3="accent3" accent4="accent4" accent5="accent5" accent6="accent6" hlink="hlink" folHlink="folHlink"/>
    </a:extraClrScheme>
    <a:extraClrScheme>
      <a:clrScheme name="">
        <a:dk1>
          <a:srgbClr val="FFFFFF"/>
        </a:dk1>
        <a:lt1>
          <a:srgbClr val="5C271E"/>
        </a:lt1>
        <a:dk2>
          <a:srgbClr val="FFDD89"/>
        </a:dk2>
        <a:lt2>
          <a:srgbClr val="808000"/>
        </a:lt2>
        <a:accent1>
          <a:srgbClr val="CC6600"/>
        </a:accent1>
        <a:accent2>
          <a:srgbClr val="CC9900"/>
        </a:accent2>
        <a:accent3>
          <a:srgbClr val="B6ABAA"/>
        </a:accent3>
        <a:accent4>
          <a:srgbClr val="DCDCDC"/>
        </a:accent4>
        <a:accent5>
          <a:srgbClr val="E2B9AA"/>
        </a:accent5>
        <a:accent6>
          <a:srgbClr val="B78900"/>
        </a:accent6>
        <a:hlink>
          <a:srgbClr val="669900"/>
        </a:hlink>
        <a:folHlink>
          <a:srgbClr val="A3A274"/>
        </a:folHlink>
      </a:clrScheme>
      <a:clrMap bg1="lt1" tx1="dk1" bg2="lt2" tx2="dk2" accent1="accent1" accent2="accent2" accent3="accent3" accent4="accent4" accent5="accent5" accent6="accent6" hlink="hlink" folHlink="folHlink"/>
    </a:extraClrScheme>
    <a:extraClrScheme>
      <a:clrScheme name="">
        <a:dk1>
          <a:srgbClr val="FFFFFF"/>
        </a:dk1>
        <a:lt1>
          <a:srgbClr val="330000"/>
        </a:lt1>
        <a:dk2>
          <a:srgbClr val="CC9900"/>
        </a:dk2>
        <a:lt2>
          <a:srgbClr val="763B00"/>
        </a:lt2>
        <a:accent1>
          <a:srgbClr val="FFCC00"/>
        </a:accent1>
        <a:accent2>
          <a:srgbClr val="CC3300"/>
        </a:accent2>
        <a:accent3>
          <a:srgbClr val="ADAAAA"/>
        </a:accent3>
        <a:accent4>
          <a:srgbClr val="DCDCDC"/>
        </a:accent4>
        <a:accent5>
          <a:srgbClr val="FFE2AA"/>
        </a:accent5>
        <a:accent6>
          <a:srgbClr val="B72D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
        <a:dk1>
          <a:srgbClr val="FFFFFF"/>
        </a:dk1>
        <a:lt1>
          <a:srgbClr val="51255D"/>
        </a:lt1>
        <a:dk2>
          <a:srgbClr val="FFFFCC"/>
        </a:dk2>
        <a:lt2>
          <a:srgbClr val="6D3696"/>
        </a:lt2>
        <a:accent1>
          <a:srgbClr val="666699"/>
        </a:accent1>
        <a:accent2>
          <a:srgbClr val="800080"/>
        </a:accent2>
        <a:accent3>
          <a:srgbClr val="B3ABB6"/>
        </a:accent3>
        <a:accent4>
          <a:srgbClr val="DCDCDC"/>
        </a:accent4>
        <a:accent5>
          <a:srgbClr val="B9B9CA"/>
        </a:accent5>
        <a:accent6>
          <a:srgbClr val="720072"/>
        </a:accent6>
        <a:hlink>
          <a:srgbClr val="CCCC00"/>
        </a:hlink>
        <a:folHlink>
          <a:srgbClr val="A3A274"/>
        </a:folHlink>
      </a:clrScheme>
      <a:clrMap bg1="lt1" tx1="dk1" bg2="lt2" tx2="dk2" accent1="accent1" accent2="accent2" accent3="accent3" accent4="accent4" accent5="accent5" accent6="accent6" hlink="hlink" folHlink="folHlink"/>
    </a:extraClrScheme>
    <a:extraClrScheme>
      <a:clrScheme name="">
        <a:dk1>
          <a:srgbClr val="FFFFFF"/>
        </a:dk1>
        <a:lt1>
          <a:srgbClr val="4A553B"/>
        </a:lt1>
        <a:dk2>
          <a:srgbClr val="FFBF1F"/>
        </a:dk2>
        <a:lt2>
          <a:srgbClr val="CC6600"/>
        </a:lt2>
        <a:accent1>
          <a:srgbClr val="FFCC00"/>
        </a:accent1>
        <a:accent2>
          <a:srgbClr val="CC9900"/>
        </a:accent2>
        <a:accent3>
          <a:srgbClr val="B2B4AF"/>
        </a:accent3>
        <a:accent4>
          <a:srgbClr val="DCDCDC"/>
        </a:accent4>
        <a:accent5>
          <a:srgbClr val="FFE2AA"/>
        </a:accent5>
        <a:accent6>
          <a:srgbClr val="B78900"/>
        </a:accent6>
        <a:hlink>
          <a:srgbClr val="669900"/>
        </a:hlink>
        <a:folHlink>
          <a:srgbClr val="A3A274"/>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5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75B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7B75B"/>
        </a:accent6>
        <a:hlink>
          <a:srgbClr val="FFCC00"/>
        </a:hlink>
        <a:folHlink>
          <a:srgbClr val="CC99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FF0000"/>
        </a:dk2>
        <a:lt2>
          <a:srgbClr val="0000FF"/>
        </a:lt2>
        <a:accent1>
          <a:srgbClr val="99CCFF"/>
        </a:accent1>
        <a:accent2>
          <a:srgbClr val="33CC33"/>
        </a:accent2>
        <a:accent3>
          <a:srgbClr val="FFFFFF"/>
        </a:accent3>
        <a:accent4>
          <a:srgbClr val="000000"/>
        </a:accent4>
        <a:accent5>
          <a:srgbClr val="CAE2FF"/>
        </a:accent5>
        <a:accent6>
          <a:srgbClr val="2DB72D"/>
        </a:accent6>
        <a:hlink>
          <a:srgbClr val="FF0000"/>
        </a:hlink>
        <a:folHlink>
          <a:srgbClr val="CC99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Level">
  <a:themeElements>
    <a:clrScheme name="">
      <a:dk1>
        <a:srgbClr val="000000"/>
      </a:dk1>
      <a:lt1>
        <a:srgbClr val="FFFFFF"/>
      </a:lt1>
      <a:dk2>
        <a:srgbClr val="FF0000"/>
      </a:dk2>
      <a:lt2>
        <a:srgbClr val="0000FF"/>
      </a:lt2>
      <a:accent1>
        <a:srgbClr val="99CCFF"/>
      </a:accent1>
      <a:accent2>
        <a:srgbClr val="33CC33"/>
      </a:accent2>
      <a:accent3>
        <a:srgbClr val="FFFFFF"/>
      </a:accent3>
      <a:accent4>
        <a:srgbClr val="000000"/>
      </a:accent4>
      <a:accent5>
        <a:srgbClr val="CAE2FF"/>
      </a:accent5>
      <a:accent6>
        <a:srgbClr val="2DB72D"/>
      </a:accent6>
      <a:hlink>
        <a:srgbClr val="FF0000"/>
      </a:hlink>
      <a:folHlink>
        <a:srgbClr val="CC9900"/>
      </a:folHlink>
    </a:clrScheme>
    <a:fontScheme name="">
      <a:majorFont>
        <a:latin typeface="Times New Roman"/>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FFFFFF"/>
        </a:dk1>
        <a:lt1>
          <a:srgbClr val="000000"/>
        </a:lt1>
        <a:dk2>
          <a:srgbClr val="99FF99"/>
        </a:dk2>
        <a:lt2>
          <a:srgbClr val="006699"/>
        </a:lt2>
        <a:accent1>
          <a:srgbClr val="00CC99"/>
        </a:accent1>
        <a:accent2>
          <a:srgbClr val="009999"/>
        </a:accent2>
        <a:accent3>
          <a:srgbClr val="AAAAAA"/>
        </a:accent3>
        <a:accent4>
          <a:srgbClr val="DCDCDC"/>
        </a:accent4>
        <a:accent5>
          <a:srgbClr val="AAE2CA"/>
        </a:accent5>
        <a:accent6>
          <a:srgbClr val="008989"/>
        </a:accent6>
        <a:hlink>
          <a:srgbClr val="0066FF"/>
        </a:hlink>
        <a:folHlink>
          <a:srgbClr val="989CBA"/>
        </a:folHlink>
      </a:clrScheme>
      <a:clrMap bg1="lt1" tx1="dk1" bg2="lt2" tx2="dk2" accent1="accent1" accent2="accent2" accent3="accent3" accent4="accent4" accent5="accent5" accent6="accent6" hlink="hlink" folHlink="folHlink"/>
    </a:extraClrScheme>
    <a:extraClrScheme>
      <a:clrScheme name="">
        <a:dk1>
          <a:srgbClr val="FFFFFF"/>
        </a:dk1>
        <a:lt1>
          <a:srgbClr val="5C271E"/>
        </a:lt1>
        <a:dk2>
          <a:srgbClr val="FFDD89"/>
        </a:dk2>
        <a:lt2>
          <a:srgbClr val="808000"/>
        </a:lt2>
        <a:accent1>
          <a:srgbClr val="CC6600"/>
        </a:accent1>
        <a:accent2>
          <a:srgbClr val="CC9900"/>
        </a:accent2>
        <a:accent3>
          <a:srgbClr val="B6ABAA"/>
        </a:accent3>
        <a:accent4>
          <a:srgbClr val="DCDCDC"/>
        </a:accent4>
        <a:accent5>
          <a:srgbClr val="E2B9AA"/>
        </a:accent5>
        <a:accent6>
          <a:srgbClr val="B78900"/>
        </a:accent6>
        <a:hlink>
          <a:srgbClr val="669900"/>
        </a:hlink>
        <a:folHlink>
          <a:srgbClr val="A3A274"/>
        </a:folHlink>
      </a:clrScheme>
      <a:clrMap bg1="lt1" tx1="dk1" bg2="lt2" tx2="dk2" accent1="accent1" accent2="accent2" accent3="accent3" accent4="accent4" accent5="accent5" accent6="accent6" hlink="hlink" folHlink="folHlink"/>
    </a:extraClrScheme>
    <a:extraClrScheme>
      <a:clrScheme name="">
        <a:dk1>
          <a:srgbClr val="FFFFFF"/>
        </a:dk1>
        <a:lt1>
          <a:srgbClr val="330000"/>
        </a:lt1>
        <a:dk2>
          <a:srgbClr val="CC9900"/>
        </a:dk2>
        <a:lt2>
          <a:srgbClr val="763B00"/>
        </a:lt2>
        <a:accent1>
          <a:srgbClr val="FFCC00"/>
        </a:accent1>
        <a:accent2>
          <a:srgbClr val="CC3300"/>
        </a:accent2>
        <a:accent3>
          <a:srgbClr val="ADAAAA"/>
        </a:accent3>
        <a:accent4>
          <a:srgbClr val="DCDCDC"/>
        </a:accent4>
        <a:accent5>
          <a:srgbClr val="FFE2AA"/>
        </a:accent5>
        <a:accent6>
          <a:srgbClr val="B72D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
        <a:dk1>
          <a:srgbClr val="FFFFFF"/>
        </a:dk1>
        <a:lt1>
          <a:srgbClr val="51255D"/>
        </a:lt1>
        <a:dk2>
          <a:srgbClr val="FFFFCC"/>
        </a:dk2>
        <a:lt2>
          <a:srgbClr val="6D3696"/>
        </a:lt2>
        <a:accent1>
          <a:srgbClr val="666699"/>
        </a:accent1>
        <a:accent2>
          <a:srgbClr val="800080"/>
        </a:accent2>
        <a:accent3>
          <a:srgbClr val="B3ABB6"/>
        </a:accent3>
        <a:accent4>
          <a:srgbClr val="DCDCDC"/>
        </a:accent4>
        <a:accent5>
          <a:srgbClr val="B9B9CA"/>
        </a:accent5>
        <a:accent6>
          <a:srgbClr val="720072"/>
        </a:accent6>
        <a:hlink>
          <a:srgbClr val="CCCC00"/>
        </a:hlink>
        <a:folHlink>
          <a:srgbClr val="A3A274"/>
        </a:folHlink>
      </a:clrScheme>
      <a:clrMap bg1="lt1" tx1="dk1" bg2="lt2" tx2="dk2" accent1="accent1" accent2="accent2" accent3="accent3" accent4="accent4" accent5="accent5" accent6="accent6" hlink="hlink" folHlink="folHlink"/>
    </a:extraClrScheme>
    <a:extraClrScheme>
      <a:clrScheme name="">
        <a:dk1>
          <a:srgbClr val="FFFFFF"/>
        </a:dk1>
        <a:lt1>
          <a:srgbClr val="4A553B"/>
        </a:lt1>
        <a:dk2>
          <a:srgbClr val="FFBF1F"/>
        </a:dk2>
        <a:lt2>
          <a:srgbClr val="CC6600"/>
        </a:lt2>
        <a:accent1>
          <a:srgbClr val="FFCC00"/>
        </a:accent1>
        <a:accent2>
          <a:srgbClr val="CC9900"/>
        </a:accent2>
        <a:accent3>
          <a:srgbClr val="B2B4AF"/>
        </a:accent3>
        <a:accent4>
          <a:srgbClr val="DCDCDC"/>
        </a:accent4>
        <a:accent5>
          <a:srgbClr val="FFE2AA"/>
        </a:accent5>
        <a:accent6>
          <a:srgbClr val="B78900"/>
        </a:accent6>
        <a:hlink>
          <a:srgbClr val="669900"/>
        </a:hlink>
        <a:folHlink>
          <a:srgbClr val="A3A274"/>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5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75B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7B75B"/>
        </a:accent6>
        <a:hlink>
          <a:srgbClr val="FFCC00"/>
        </a:hlink>
        <a:folHlink>
          <a:srgbClr val="CC99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FF0000"/>
        </a:dk2>
        <a:lt2>
          <a:srgbClr val="0000FF"/>
        </a:lt2>
        <a:accent1>
          <a:srgbClr val="99CCFF"/>
        </a:accent1>
        <a:accent2>
          <a:srgbClr val="33CC33"/>
        </a:accent2>
        <a:accent3>
          <a:srgbClr val="FFFFFF"/>
        </a:accent3>
        <a:accent4>
          <a:srgbClr val="000000"/>
        </a:accent4>
        <a:accent5>
          <a:srgbClr val="CAE2FF"/>
        </a:accent5>
        <a:accent6>
          <a:srgbClr val="2DB72D"/>
        </a:accent6>
        <a:hlink>
          <a:srgbClr val="FF0000"/>
        </a:hlink>
        <a:folHlink>
          <a:srgbClr val="CC99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Level">
  <a:themeElements>
    <a:clrScheme name="">
      <a:dk1>
        <a:srgbClr val="000000"/>
      </a:dk1>
      <a:lt1>
        <a:srgbClr val="FFFFFF"/>
      </a:lt1>
      <a:dk2>
        <a:srgbClr val="FF0000"/>
      </a:dk2>
      <a:lt2>
        <a:srgbClr val="0000FF"/>
      </a:lt2>
      <a:accent1>
        <a:srgbClr val="99CCFF"/>
      </a:accent1>
      <a:accent2>
        <a:srgbClr val="33CC33"/>
      </a:accent2>
      <a:accent3>
        <a:srgbClr val="FFFFFF"/>
      </a:accent3>
      <a:accent4>
        <a:srgbClr val="000000"/>
      </a:accent4>
      <a:accent5>
        <a:srgbClr val="CAE2FF"/>
      </a:accent5>
      <a:accent6>
        <a:srgbClr val="2DB72D"/>
      </a:accent6>
      <a:hlink>
        <a:srgbClr val="FF0000"/>
      </a:hlink>
      <a:folHlink>
        <a:srgbClr val="CC9900"/>
      </a:folHlink>
    </a:clrScheme>
    <a:fontScheme name="">
      <a:majorFont>
        <a:latin typeface="Times New Roman"/>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FFFFFF"/>
        </a:dk1>
        <a:lt1>
          <a:srgbClr val="000000"/>
        </a:lt1>
        <a:dk2>
          <a:srgbClr val="99FF99"/>
        </a:dk2>
        <a:lt2>
          <a:srgbClr val="006699"/>
        </a:lt2>
        <a:accent1>
          <a:srgbClr val="00CC99"/>
        </a:accent1>
        <a:accent2>
          <a:srgbClr val="009999"/>
        </a:accent2>
        <a:accent3>
          <a:srgbClr val="AAAAAA"/>
        </a:accent3>
        <a:accent4>
          <a:srgbClr val="DCDCDC"/>
        </a:accent4>
        <a:accent5>
          <a:srgbClr val="AAE2CA"/>
        </a:accent5>
        <a:accent6>
          <a:srgbClr val="008989"/>
        </a:accent6>
        <a:hlink>
          <a:srgbClr val="0066FF"/>
        </a:hlink>
        <a:folHlink>
          <a:srgbClr val="989CBA"/>
        </a:folHlink>
      </a:clrScheme>
      <a:clrMap bg1="lt1" tx1="dk1" bg2="lt2" tx2="dk2" accent1="accent1" accent2="accent2" accent3="accent3" accent4="accent4" accent5="accent5" accent6="accent6" hlink="hlink" folHlink="folHlink"/>
    </a:extraClrScheme>
    <a:extraClrScheme>
      <a:clrScheme name="">
        <a:dk1>
          <a:srgbClr val="FFFFFF"/>
        </a:dk1>
        <a:lt1>
          <a:srgbClr val="5C271E"/>
        </a:lt1>
        <a:dk2>
          <a:srgbClr val="FFDD89"/>
        </a:dk2>
        <a:lt2>
          <a:srgbClr val="808000"/>
        </a:lt2>
        <a:accent1>
          <a:srgbClr val="CC6600"/>
        </a:accent1>
        <a:accent2>
          <a:srgbClr val="CC9900"/>
        </a:accent2>
        <a:accent3>
          <a:srgbClr val="B6ABAA"/>
        </a:accent3>
        <a:accent4>
          <a:srgbClr val="DCDCDC"/>
        </a:accent4>
        <a:accent5>
          <a:srgbClr val="E2B9AA"/>
        </a:accent5>
        <a:accent6>
          <a:srgbClr val="B78900"/>
        </a:accent6>
        <a:hlink>
          <a:srgbClr val="669900"/>
        </a:hlink>
        <a:folHlink>
          <a:srgbClr val="A3A274"/>
        </a:folHlink>
      </a:clrScheme>
      <a:clrMap bg1="lt1" tx1="dk1" bg2="lt2" tx2="dk2" accent1="accent1" accent2="accent2" accent3="accent3" accent4="accent4" accent5="accent5" accent6="accent6" hlink="hlink" folHlink="folHlink"/>
    </a:extraClrScheme>
    <a:extraClrScheme>
      <a:clrScheme name="">
        <a:dk1>
          <a:srgbClr val="FFFFFF"/>
        </a:dk1>
        <a:lt1>
          <a:srgbClr val="330000"/>
        </a:lt1>
        <a:dk2>
          <a:srgbClr val="CC9900"/>
        </a:dk2>
        <a:lt2>
          <a:srgbClr val="763B00"/>
        </a:lt2>
        <a:accent1>
          <a:srgbClr val="FFCC00"/>
        </a:accent1>
        <a:accent2>
          <a:srgbClr val="CC3300"/>
        </a:accent2>
        <a:accent3>
          <a:srgbClr val="ADAAAA"/>
        </a:accent3>
        <a:accent4>
          <a:srgbClr val="DCDCDC"/>
        </a:accent4>
        <a:accent5>
          <a:srgbClr val="FFE2AA"/>
        </a:accent5>
        <a:accent6>
          <a:srgbClr val="B72D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
        <a:dk1>
          <a:srgbClr val="FFFFFF"/>
        </a:dk1>
        <a:lt1>
          <a:srgbClr val="51255D"/>
        </a:lt1>
        <a:dk2>
          <a:srgbClr val="FFFFCC"/>
        </a:dk2>
        <a:lt2>
          <a:srgbClr val="6D3696"/>
        </a:lt2>
        <a:accent1>
          <a:srgbClr val="666699"/>
        </a:accent1>
        <a:accent2>
          <a:srgbClr val="800080"/>
        </a:accent2>
        <a:accent3>
          <a:srgbClr val="B3ABB6"/>
        </a:accent3>
        <a:accent4>
          <a:srgbClr val="DCDCDC"/>
        </a:accent4>
        <a:accent5>
          <a:srgbClr val="B9B9CA"/>
        </a:accent5>
        <a:accent6>
          <a:srgbClr val="720072"/>
        </a:accent6>
        <a:hlink>
          <a:srgbClr val="CCCC00"/>
        </a:hlink>
        <a:folHlink>
          <a:srgbClr val="A3A274"/>
        </a:folHlink>
      </a:clrScheme>
      <a:clrMap bg1="lt1" tx1="dk1" bg2="lt2" tx2="dk2" accent1="accent1" accent2="accent2" accent3="accent3" accent4="accent4" accent5="accent5" accent6="accent6" hlink="hlink" folHlink="folHlink"/>
    </a:extraClrScheme>
    <a:extraClrScheme>
      <a:clrScheme name="">
        <a:dk1>
          <a:srgbClr val="FFFFFF"/>
        </a:dk1>
        <a:lt1>
          <a:srgbClr val="4A553B"/>
        </a:lt1>
        <a:dk2>
          <a:srgbClr val="FFBF1F"/>
        </a:dk2>
        <a:lt2>
          <a:srgbClr val="CC6600"/>
        </a:lt2>
        <a:accent1>
          <a:srgbClr val="FFCC00"/>
        </a:accent1>
        <a:accent2>
          <a:srgbClr val="CC9900"/>
        </a:accent2>
        <a:accent3>
          <a:srgbClr val="B2B4AF"/>
        </a:accent3>
        <a:accent4>
          <a:srgbClr val="DCDCDC"/>
        </a:accent4>
        <a:accent5>
          <a:srgbClr val="FFE2AA"/>
        </a:accent5>
        <a:accent6>
          <a:srgbClr val="B78900"/>
        </a:accent6>
        <a:hlink>
          <a:srgbClr val="669900"/>
        </a:hlink>
        <a:folHlink>
          <a:srgbClr val="A3A274"/>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5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75B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7B75B"/>
        </a:accent6>
        <a:hlink>
          <a:srgbClr val="FFCC00"/>
        </a:hlink>
        <a:folHlink>
          <a:srgbClr val="CC99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FF0000"/>
        </a:dk2>
        <a:lt2>
          <a:srgbClr val="0000FF"/>
        </a:lt2>
        <a:accent1>
          <a:srgbClr val="99CCFF"/>
        </a:accent1>
        <a:accent2>
          <a:srgbClr val="33CC33"/>
        </a:accent2>
        <a:accent3>
          <a:srgbClr val="FFFFFF"/>
        </a:accent3>
        <a:accent4>
          <a:srgbClr val="000000"/>
        </a:accent4>
        <a:accent5>
          <a:srgbClr val="CAE2FF"/>
        </a:accent5>
        <a:accent6>
          <a:srgbClr val="2DB72D"/>
        </a:accent6>
        <a:hlink>
          <a:srgbClr val="FF0000"/>
        </a:hlink>
        <a:folHlink>
          <a:srgbClr val="CC99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
    <a:dk1>
      <a:srgbClr val="000000"/>
    </a:dk1>
    <a:lt1>
      <a:srgbClr val="FFFFFF"/>
    </a:lt1>
    <a:dk2>
      <a:srgbClr val="FF0000"/>
    </a:dk2>
    <a:lt2>
      <a:srgbClr val="0000FF"/>
    </a:lt2>
    <a:accent1>
      <a:srgbClr val="99CCFF"/>
    </a:accent1>
    <a:accent2>
      <a:srgbClr val="33CC33"/>
    </a:accent2>
    <a:accent3>
      <a:srgbClr val="FFFFFF"/>
    </a:accent3>
    <a:accent4>
      <a:srgbClr val="000000"/>
    </a:accent4>
    <a:accent5>
      <a:srgbClr val="CAE2FF"/>
    </a:accent5>
    <a:accent6>
      <a:srgbClr val="2DB72D"/>
    </a:accent6>
    <a:hlink>
      <a:srgbClr val="FF0000"/>
    </a:hlink>
    <a:folHlink>
      <a:srgbClr val="CC9900"/>
    </a:folHlink>
  </a:clrScheme>
</a:themeOverride>
</file>

<file path=ppt/theme/themeOverride2.xml><?xml version="1.0" encoding="utf-8"?>
<a:themeOverride xmlns:a="http://schemas.openxmlformats.org/drawingml/2006/main">
  <a:clrScheme name="">
    <a:dk1>
      <a:srgbClr val="000000"/>
    </a:dk1>
    <a:lt1>
      <a:srgbClr val="FFFFFF"/>
    </a:lt1>
    <a:dk2>
      <a:srgbClr val="FF0000"/>
    </a:dk2>
    <a:lt2>
      <a:srgbClr val="0000FF"/>
    </a:lt2>
    <a:accent1>
      <a:srgbClr val="99CCFF"/>
    </a:accent1>
    <a:accent2>
      <a:srgbClr val="33CC33"/>
    </a:accent2>
    <a:accent3>
      <a:srgbClr val="FFFFFF"/>
    </a:accent3>
    <a:accent4>
      <a:srgbClr val="000000"/>
    </a:accent4>
    <a:accent5>
      <a:srgbClr val="CAE2FF"/>
    </a:accent5>
    <a:accent6>
      <a:srgbClr val="2DB72D"/>
    </a:accent6>
    <a:hlink>
      <a:srgbClr val="FF0000"/>
    </a:hlink>
    <a:folHlink>
      <a:srgbClr val="CC9900"/>
    </a:folHlink>
  </a:clrScheme>
</a:themeOverride>
</file>

<file path=ppt/theme/themeOverride3.xml><?xml version="1.0" encoding="utf-8"?>
<a:themeOverride xmlns:a="http://schemas.openxmlformats.org/drawingml/2006/main">
  <a:clrScheme name="">
    <a:dk1>
      <a:srgbClr val="000000"/>
    </a:dk1>
    <a:lt1>
      <a:srgbClr val="FFFFFF"/>
    </a:lt1>
    <a:dk2>
      <a:srgbClr val="FF0000"/>
    </a:dk2>
    <a:lt2>
      <a:srgbClr val="0000FF"/>
    </a:lt2>
    <a:accent1>
      <a:srgbClr val="99CCFF"/>
    </a:accent1>
    <a:accent2>
      <a:srgbClr val="33CC33"/>
    </a:accent2>
    <a:accent3>
      <a:srgbClr val="FFFFFF"/>
    </a:accent3>
    <a:accent4>
      <a:srgbClr val="000000"/>
    </a:accent4>
    <a:accent5>
      <a:srgbClr val="CAE2FF"/>
    </a:accent5>
    <a:accent6>
      <a:srgbClr val="2DB72D"/>
    </a:accent6>
    <a:hlink>
      <a:srgbClr val="FF0000"/>
    </a:hlink>
    <a:folHlink>
      <a:srgbClr val="CC9900"/>
    </a:folHlink>
  </a:clrScheme>
</a:themeOverride>
</file>

<file path=docProps/app.xml><?xml version="1.0" encoding="utf-8"?>
<Properties xmlns="http://schemas.openxmlformats.org/officeDocument/2006/extended-properties" xmlns:vt="http://schemas.openxmlformats.org/officeDocument/2006/docPropsVTypes">
  <Template>Level</Template>
  <TotalTime>0</TotalTime>
  <Words>14947</Words>
  <Application>WPS 演示</Application>
  <PresentationFormat>在屏幕上显示</PresentationFormat>
  <Paragraphs>426</Paragraphs>
  <Slides>85</Slides>
  <Notes>0</Notes>
  <HiddenSlides>0</HiddenSlides>
  <MMClips>0</MMClips>
  <ScaleCrop>false</ScaleCrop>
  <HeadingPairs>
    <vt:vector size="6" baseType="variant">
      <vt:variant>
        <vt:lpstr>已用的字体</vt:lpstr>
      </vt:variant>
      <vt:variant>
        <vt:i4>14</vt:i4>
      </vt:variant>
      <vt:variant>
        <vt:lpstr>主题</vt:lpstr>
      </vt:variant>
      <vt:variant>
        <vt:i4>3</vt:i4>
      </vt:variant>
      <vt:variant>
        <vt:lpstr>幻灯片标题</vt:lpstr>
      </vt:variant>
      <vt:variant>
        <vt:i4>85</vt:i4>
      </vt:variant>
    </vt:vector>
  </HeadingPairs>
  <TitlesOfParts>
    <vt:vector size="102" baseType="lpstr">
      <vt:lpstr>Arial</vt:lpstr>
      <vt:lpstr>宋体</vt:lpstr>
      <vt:lpstr>Wingdings</vt:lpstr>
      <vt:lpstr>Times New Roman</vt:lpstr>
      <vt:lpstr>Verdana</vt:lpstr>
      <vt:lpstr>Impact</vt:lpstr>
      <vt:lpstr>Trebuchet MS</vt:lpstr>
      <vt:lpstr>黑体</vt:lpstr>
      <vt:lpstr>Algerian</vt:lpstr>
      <vt:lpstr>Segoe Print</vt:lpstr>
      <vt:lpstr>Arial Unicode MS</vt:lpstr>
      <vt:lpstr>Comic Sans MS</vt:lpstr>
      <vt:lpstr>微软雅黑</vt:lpstr>
      <vt:lpstr>Arial Unicode MS</vt:lpstr>
      <vt:lpstr>Level</vt:lpstr>
      <vt:lpstr>1_Level</vt:lpstr>
      <vt:lpstr>2_Level</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Drawers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General design principles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family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wcnyjb</dc:creator>
  <cp:lastModifiedBy>hmmwcn</cp:lastModifiedBy>
  <cp:revision>209</cp:revision>
  <dcterms:created xsi:type="dcterms:W3CDTF">2007-08-27T00:57:41Z</dcterms:created>
  <dcterms:modified xsi:type="dcterms:W3CDTF">2020-02-17T12:31:39Z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